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2" r:id="rId5"/>
    <p:sldMasterId id="2147483713" r:id="rId6"/>
    <p:sldMasterId id="2147483714"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Lst>
  <p:sldSz cy="5143500" cx="9144000"/>
  <p:notesSz cx="6858000" cy="9144000"/>
  <p:embeddedFontLst>
    <p:embeddedFont>
      <p:font typeface="Inter SemiBold"/>
      <p:regular r:id="rId51"/>
      <p:bold r:id="rId52"/>
      <p:italic r:id="rId53"/>
      <p:boldItalic r:id="rId54"/>
    </p:embeddedFont>
    <p:embeddedFont>
      <p:font typeface="Inter"/>
      <p:regular r:id="rId55"/>
      <p:bold r:id="rId56"/>
      <p:italic r:id="rId57"/>
      <p:boldItalic r:id="rId58"/>
    </p:embeddedFont>
    <p:embeddedFont>
      <p:font typeface="Open Sans"/>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BEB2BF2-6550-4361-BA80-F50518A3D942}">
  <a:tblStyle styleId="{EBEB2BF2-6550-4361-BA80-F50518A3D94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font" Target="fonts/OpenSans-boldItalic.fntdata"/><Relationship Id="rId61" Type="http://schemas.openxmlformats.org/officeDocument/2006/relationships/font" Target="fonts/OpenSans-italic.fntdata"/><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60" Type="http://schemas.openxmlformats.org/officeDocument/2006/relationships/font" Target="fonts/OpenSans-bold.fntdata"/><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InterSemiBold-regular.fntdata"/><Relationship Id="rId50" Type="http://schemas.openxmlformats.org/officeDocument/2006/relationships/slide" Target="slides/slide42.xml"/><Relationship Id="rId53" Type="http://schemas.openxmlformats.org/officeDocument/2006/relationships/font" Target="fonts/InterSemiBold-italic.fntdata"/><Relationship Id="rId52" Type="http://schemas.openxmlformats.org/officeDocument/2006/relationships/font" Target="fonts/InterSemiBold-bold.fntdata"/><Relationship Id="rId11" Type="http://schemas.openxmlformats.org/officeDocument/2006/relationships/slide" Target="slides/slide3.xml"/><Relationship Id="rId55" Type="http://schemas.openxmlformats.org/officeDocument/2006/relationships/font" Target="fonts/Inter-regular.fntdata"/><Relationship Id="rId10" Type="http://schemas.openxmlformats.org/officeDocument/2006/relationships/slide" Target="slides/slide2.xml"/><Relationship Id="rId54" Type="http://schemas.openxmlformats.org/officeDocument/2006/relationships/font" Target="fonts/InterSemiBold-boldItalic.fntdata"/><Relationship Id="rId13" Type="http://schemas.openxmlformats.org/officeDocument/2006/relationships/slide" Target="slides/slide5.xml"/><Relationship Id="rId57" Type="http://schemas.openxmlformats.org/officeDocument/2006/relationships/font" Target="fonts/Inter-italic.fntdata"/><Relationship Id="rId12" Type="http://schemas.openxmlformats.org/officeDocument/2006/relationships/slide" Target="slides/slide4.xml"/><Relationship Id="rId56" Type="http://schemas.openxmlformats.org/officeDocument/2006/relationships/font" Target="fonts/Inter-bold.fntdata"/><Relationship Id="rId15" Type="http://schemas.openxmlformats.org/officeDocument/2006/relationships/slide" Target="slides/slide7.xml"/><Relationship Id="rId59" Type="http://schemas.openxmlformats.org/officeDocument/2006/relationships/font" Target="fonts/OpenSans-regular.fntdata"/><Relationship Id="rId14" Type="http://schemas.openxmlformats.org/officeDocument/2006/relationships/slide" Target="slides/slide6.xml"/><Relationship Id="rId58" Type="http://schemas.openxmlformats.org/officeDocument/2006/relationships/font" Target="fonts/Inter-boldItalic.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3.png>
</file>

<file path=ppt/media/image14.png>
</file>

<file path=ppt/media/image17.jpg>
</file>

<file path=ppt/media/image18.png>
</file>

<file path=ppt/media/image19.png>
</file>

<file path=ppt/media/image20.jp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354f6b4ef56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354f6b4ef56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Hey everyone! I'm Sterling, Senior Developer Advocate at Postman.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36841885fbc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36841885fb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Here’s</a:t>
            </a:r>
            <a:r>
              <a:rPr lang="en"/>
              <a:t> what was blocking my time to first human.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Information was scattered across Slack, Confluence, Jira, email, physical notebooks, Google Docs - it was organizational chaos. The mental load of tracking everything was exhausting. That constant anxiety: "What am I forgetting? What ball am I about to drop?"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there was the context switching. Going from meeting to meeting with no time to breathe. Sometimes we even had meetings about meetings. Each switch cost me 10-15 minutes just to remember where we left off last time.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367b9d160f4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367b9d160f4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stress was constant. I lost sleep. Lots of it. Not just from the midnight notebook runs, but from the weight of trying to be everything to everyone.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Something had to change. My first experiments with AI weren't sophisticated. They were desperate.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3555da8783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3555da8783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started simple. I'd copy Slack threads and paste them into AI and ask: "What did I miss?" Just getting a TLDR of overnight conversations saved me half an hour or more every morning.</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367b9d160f4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367b9d160f4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Then I discovered I could do more. Before AI note-takers existed, I would recording Zoom meetings, pull the audio from the recording, and then use an AI transcription API to convert them to text. Then I'd take the transcript and have AI create a meeting summary that I could share with my team. I wasn't waiting for perfect solutions - I was hacking together what I needed.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367b9d160f4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367b9d160f4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one thing to note, that </a:t>
            </a:r>
            <a:r>
              <a:rPr lang="en"/>
              <a:t> in my experience there is no silver bullet! No AI tool was going to magically fix everything. </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 had to start with the right mindset. I asked myself one question: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367b9d160f4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367b9d160f4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I had an executive assistant, what would I delegate?" Everything I'd give to an executive </a:t>
            </a:r>
            <a:r>
              <a:rPr lang="en"/>
              <a:t>assistant</a:t>
            </a:r>
            <a:r>
              <a:rPr lang="en"/>
              <a:t>? That's what AI should handle. Taking notes? Summarizing meetings? Tracking action items? Organizing information? All tasks an executive assistant could handle.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had to shift my mindset. I wasn't looking for a single tool to fix my problems. I was looking at my problems and finding tools that could help.</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367b9d160f4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367b9d160f4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can't just throw AI at chaos and expect magic. You need to understand where you're drowning first.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I got more comfortable, I started training myself to work better with AI. When I started testing AI note takers during meetings, the way I spoke changed.</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3555da87833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3555da8783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started to speak as if we had an executive assistant in the room with us. I started to use phrases like: "To summarize, the problem is..." or "Ok, so one action item is &lt;blank&gt; and Sterling will own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Of course, there were failures. I'll never forget sending out meeting notes where AI had carefully transcribed our pre-meeting chat about weekend plans as action items. "John will investigate the new Thai restaurant" was not, in fact, a sprint task. My team got a good laugh. I learned to review before sending.</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367b9d160f4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367b9d160f4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a:t>
            </a:r>
            <a:r>
              <a:rPr lang="en"/>
              <a:t>I was completely transparent with my team: I let them know I was using an AI note taker. In my 1:1s or if someone on my team mentioned that we needed to talk in private, I would stop the recording, or go back and delete that portion of the conversation. That openness built trust.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my experiments proved successful, I started building a real system. Let me show you a few of the tools I use.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a brief caveat, I'm not being paid by any of these companies to endorse their products. I share them with you because I like them.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367b9d160f4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367b9d160f4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Bloks is my AI meeting notetaker.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36841885fbc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7" name="Google Shape;637;g36841885fbc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Confession. I prepared this talk by talking to my phone for five minutes and then spending a couple hours with Anthropic's Claude Opus shaping it into something useful. Pre-AI, I would have spent days writing and rewriting, in between meetings, and likely a few late nights. Outline after outline, draft after draft. Now, with the help of AI, I can do more in less time. And the time I’ve saved? That's extra 1:1s with my team. It’s extra time focusing on leading my team. And that's exactly what we're here to talk about. Human first leadership, powered by AI.</a:t>
            </a:r>
            <a:endParaRPr>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36841885fbc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36841885fbc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my external brain for meetings. Every meeting transcript is in one place, searchable and labeled. It automatically joins my Zoom meetings and Slack huddles.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36841885fbc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36841885fb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Then I discovered the power of voice. On my laptop, I've got a program that completely changed how I work. Anywhere I can edit text, I can use a hot key and simply start talking. It uses AI under the hood to understand context. It gets my technical terms right. It nails the punctuation. I went from spending 10 minutes fixing transcription errors to just... talking.</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36841885fb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36841885fb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I'm out and about, I use the voice recorder on my Pixel. I can be anywhere - walking between buildings, grabbing coffee, commuting - and capture ideas instantly. That thought I had while getting coffee? It's waiting for me when I get back to my desk, perfectly transcribed, ready for action.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36841885fb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36841885fb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haven’t used projects in Claude or ChatGPT, you’re missing out! I started creating Claude projects for every project and team member. What started as endless Notion docs - two years of conversations, goals, growth areas, blockers - became AI-powered context.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3686a254aa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3686a254aa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Now after each 1:1 or meeting, I take the meeting transcript from Bloks and add it to a dedicated Claude project. Claude becomes my assistant, keeping track of all the artifacts, action items, and ongoing conversations. Before our next 1:1, I don't scramble through notes. I ask Claude: "What are Sarah's current goals? What did we discuss last time?"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36841885fbc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36841885fb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more recently I've discovered MCP servers. MCP stands for Model Context Protocol</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367b9d160f4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367b9d160f4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 quick, let's do an audience poll. </a:t>
            </a:r>
            <a:endParaRPr/>
          </a:p>
          <a:p>
            <a:pPr indent="-298450" lvl="0" marL="457200" rtl="0" algn="l">
              <a:spcBef>
                <a:spcPts val="0"/>
              </a:spcBef>
              <a:spcAft>
                <a:spcPts val="0"/>
              </a:spcAft>
              <a:buSzPts val="1100"/>
              <a:buChar char="●"/>
            </a:pPr>
            <a:r>
              <a:rPr lang="en"/>
              <a:t>How many of you have heard of MCP? </a:t>
            </a:r>
            <a:endParaRPr/>
          </a:p>
          <a:p>
            <a:pPr indent="-298450" lvl="0" marL="457200" rtl="0" algn="l">
              <a:spcBef>
                <a:spcPts val="0"/>
              </a:spcBef>
              <a:spcAft>
                <a:spcPts val="0"/>
              </a:spcAft>
              <a:buSzPts val="1100"/>
              <a:buChar char="●"/>
            </a:pPr>
            <a:r>
              <a:rPr lang="en"/>
              <a:t>Of those who've heard of MCP, how many of you have actually created, or used an MCP server yourself?</a:t>
            </a:r>
            <a:endParaRPr/>
          </a:p>
          <a:p>
            <a:pPr indent="-298450" lvl="0" marL="457200" rtl="0" algn="l">
              <a:spcBef>
                <a:spcPts val="0"/>
              </a:spcBef>
              <a:spcAft>
                <a:spcPts val="0"/>
              </a:spcAft>
              <a:buSzPts val="1100"/>
              <a:buChar char="●"/>
            </a:pPr>
            <a:r>
              <a:rPr lang="en"/>
              <a:t>And for the rest of us, raise your hand if today is the first time you've heard of MCP or Model Context Protocol.</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Ok, so let me take a moment to explain what MCP is.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MCP gives your AI the tools and resources it needs to take action on your behalf.</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 name="Shape 783"/>
        <p:cNvGrpSpPr/>
        <p:nvPr/>
      </p:nvGrpSpPr>
      <p:grpSpPr>
        <a:xfrm>
          <a:off x="0" y="0"/>
          <a:ext cx="0" cy="0"/>
          <a:chOff x="0" y="0"/>
          <a:chExt cx="0" cy="0"/>
        </a:xfrm>
      </p:grpSpPr>
      <p:sp>
        <p:nvSpPr>
          <p:cNvPr id="784" name="Google Shape;784;g367b9d160f4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5" name="Google Shape;785;g367b9d160f4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Imagine you take your car to a mechanic (the mechanic is the LLM). Before MCP, it's like going to a mechanic who has all the knowledge but no tools. They can tell you exactly how to change your oil, step by step, but you have to do it yourself.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367b9d160f4_1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367b9d160f4_1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MCP, that mechanic has a garage full of tools that you've provided it. When you need an oil change, the LLM can grab their tools and actually do the work.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Let me show you how MCP is changing how I interact with AI. First, let me tee up this demo.</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367b9d160f4_1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367b9d160f4_1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the right, you’ll see Claude open. I’ve connected it to an MCP server that connects to my work calendar. On the left, you’ll see my calendar. All this is in real time, and not sped up at all.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WOW!!!!!</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3555da8783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3555da8783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Look, this isn't going to be a polished TED talk. This is the conversation I wish someone had with me two years ago when I was up to my neck in notes and losing track of my team's work.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used to wake up drowning in messages. Now I wake up and ask my team how they're doing. </a:t>
            </a:r>
            <a:r>
              <a:rPr lang="en">
                <a:solidFill>
                  <a:schemeClr val="dk1"/>
                </a:solidFill>
              </a:rPr>
              <a:t>So let's just talk shop.</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367b9d160f4_1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367b9d160f4_1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that didn’t impress you, here’s a real life example from a few weeks ago.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My son's school sent an 18 page newsletter. I used to spend 20 minutes manually adding dates to my calendar. Watch this: "Here's the newsletter. Can you add all the important dates to my calendar?" Done. 30 seconds.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g36841885fbc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 name="Google Shape;807;g36841885fbc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That's MCP - AI with actual tools to work in your systems. It can connect to Confluence for documentation, Slack for communication, calendars for scheduling, email for correspondence. It's not just advice anymore; it's action.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the tools I use are still evolving. New tools come online constantly. I'm still finding new problems to solve or processes to optimize. It's a journey, not a destination.</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367b9d160f4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367b9d160f4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mornings are completely different. No more archaeology through 100+ messages. Instead: "Hey team, how's everyone doing?" Real questions. Real presence. Time to first human.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Meetings changed too. I make eye contact now. When someone's sharing a difficult problem, I'm not glancing at my notebook or typing furiously. I'm there. Fully there. And you know what? People notice. They open up more. They share real concerns, not just status updates.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 name="Shape 818"/>
        <p:cNvGrpSpPr/>
        <p:nvPr/>
      </p:nvGrpSpPr>
      <p:grpSpPr>
        <a:xfrm>
          <a:off x="0" y="0"/>
          <a:ext cx="0" cy="0"/>
          <a:chOff x="0" y="0"/>
          <a:chExt cx="0" cy="0"/>
        </a:xfrm>
      </p:grpSpPr>
      <p:sp>
        <p:nvSpPr>
          <p:cNvPr id="819" name="Google Shape;819;g36841885fbc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0" name="Google Shape;820;g36841885fbc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here's what I didn't expect - it wasn't just me who became more present. Once my team realized they could rely on my AI note-taker, they stopped frantically scribbling too. They knew the action items would be captured. They knew the decisions would be documented. They trusted the system.</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 name="Shape 824"/>
        <p:cNvGrpSpPr/>
        <p:nvPr/>
      </p:nvGrpSpPr>
      <p:grpSpPr>
        <a:xfrm>
          <a:off x="0" y="0"/>
          <a:ext cx="0" cy="0"/>
          <a:chOff x="0" y="0"/>
          <a:chExt cx="0" cy="0"/>
        </a:xfrm>
      </p:grpSpPr>
      <p:sp>
        <p:nvSpPr>
          <p:cNvPr id="825" name="Google Shape;825;g36841885fb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 name="Google Shape;826;g36841885fb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even when we're going through Jira boards and tickets - the necessary business stuff - the whole team is more engaged. Nobody's half-listening while trying to write everything down. We're all actually in the conversation together. It transformed not just my presence, but the entire meeting dynamic.</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 name="Shape 830"/>
        <p:cNvGrpSpPr/>
        <p:nvPr/>
      </p:nvGrpSpPr>
      <p:grpSpPr>
        <a:xfrm>
          <a:off x="0" y="0"/>
          <a:ext cx="0" cy="0"/>
          <a:chOff x="0" y="0"/>
          <a:chExt cx="0" cy="0"/>
        </a:xfrm>
      </p:grpSpPr>
      <p:sp>
        <p:nvSpPr>
          <p:cNvPr id="831" name="Google Shape;831;g36841885fb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2" name="Google Shape;832;g36841885fb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team dynamic shifted. They no longer ask "What was decided?" because I share AI summaries after every meeting. I'm no longer the hub, information flows more freely. There's less uncertainty, fewer clarifying threads, more actual work.</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g36841885fbc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 name="Google Shape;838;g36841885fbc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at home? Sunday night is family time again. Story time is story time. Dinner is dinner. I'm more present with my family.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That engineer in Bangalore? They don't wait anymore. The AI summary is there when they wake up. And I sleep through the night.</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g367b9d160f4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4" name="Google Shape;844;g367b9d160f4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it’s your turn. Let’s start simple.</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357ddb8bcf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357ddb8bcf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get one AI note-taker. Try it for a week. Feel what it's like to look someone in the eye during an entire conversation.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Second, try voice-to-text for brain dumps and then let AI help you structure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Third, try creating projects in Claude or OpenAI. Maybe for your 1:1s or a specific project. See how it feels to have AI maintaining context for you.</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367b9d160f4_1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367b9d160f4_1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isn't replacing you. It's replacing robot you. Every minute AI saves is one more human moment.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367b9d160f4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367b9d160f4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years ago, I was the engineering manager for the R&amp;D arm of Postman called Labs. In Labs, I was managing 21 people across six time zones. We had engineers in Dubai, London, India, and scattered across the US. The goal of Labs was to build fast, ship fast, get customer feedback, and iterate.</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g36841885fbc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 name="Google Shape;862;g36841885fbc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used to lose sleep trying to be the perfect manager - the one who remembered everything, tracked everything, never dropped a ball. Now I sleep well knowing AI remembers everything, so I can focus on what matters: being human with my team.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Because when AI handles the context switching and remembering, we get to do what only humans can do: connect, empathize, and lead.</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 name="Shape 866"/>
        <p:cNvGrpSpPr/>
        <p:nvPr/>
      </p:nvGrpSpPr>
      <p:grpSpPr>
        <a:xfrm>
          <a:off x="0" y="0"/>
          <a:ext cx="0" cy="0"/>
          <a:chOff x="0" y="0"/>
          <a:chExt cx="0" cy="0"/>
        </a:xfrm>
      </p:grpSpPr>
      <p:sp>
        <p:nvSpPr>
          <p:cNvPr id="867" name="Google Shape;867;g36841885fbc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8" name="Google Shape;868;g36841885fbc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team doesn't need robot you. They need human you. And AI can help you find that person again.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Time to first human shouldn't be a luxury. It should be how we all work.</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311c2b090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311c2b090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been a pleasure sharing my findings with you.</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you’d like to continue this conversation, you can find me after at the Postman booth.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if you like to connect with me </a:t>
            </a:r>
            <a:r>
              <a:rPr lang="en">
                <a:solidFill>
                  <a:schemeClr val="dk1"/>
                </a:solidFill>
              </a:rPr>
              <a:t>j</a:t>
            </a:r>
            <a:r>
              <a:rPr lang="en">
                <a:solidFill>
                  <a:schemeClr val="dk1"/>
                </a:solidFill>
              </a:rPr>
              <a:t>ust scan the QR code, </a:t>
            </a:r>
            <a:r>
              <a:rPr lang="en"/>
              <a:t>all my links are on my website.</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Thank you!</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367b9d160f4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367b9d160f4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shipped seven products from 0-1 in two and a half years, and that doesn't include the products and features we started and later either abandoned or put to the back burner. If you're familiar with Postman, you may have used some of the features the Labs team released, like, Postbot, our AI assistant, </a:t>
            </a:r>
            <a:r>
              <a:rPr lang="en">
                <a:solidFill>
                  <a:schemeClr val="dk1"/>
                </a:solidFill>
              </a:rPr>
              <a:t>Postman Flows, </a:t>
            </a:r>
            <a:r>
              <a:rPr lang="en"/>
              <a:t>and new support for API protocols like GraphQL, gRPC, and Websockets.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367b9d160f4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367b9d160f4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behind that success was a very human cost.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Picture this: It's 11 PM. I'm in for bed when my phone pings. One of my engineers in Bangalore India, has a question about a task. If I don't answer, they're blocked for their entire day. So I get out of bed, walk to my home office, and dig through my notebook where I track my meeting notes. All the while, trying not to wake up my kids or my wife who are sleeping.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36841885fb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36841885fb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wasn't a one-time thing. This was my life.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Every morning, I'd wake up to 100+ unread Slack messages spread across various channels and threads. My first hour wasn't spent thinking about strategy or preparing for meaningful conversations. It was archaeology. I was digging through overnight conversations, trying to piece together what decisions were made, what problems arose, who needed what.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36841885fb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36841885fb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the worst part? My family felt it too. Sunday night was Monday morning in India. So while my kids wanted bedtime stories, I was answering questions from my team in Bangalore. During family movie nights, I was on my phone because someone needed clarification on sprint priorities. At family dinners, I wasn't listening to my kids stories from school - I was managing time zones in my head, or worse, I was on my phone.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was never fully present anywhere. Not for my team. Not for my family. Not for myself.</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367b9d160f4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367b9d160f4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Last year, a colleague and I coined a phrase that captures everything: "Time to First Human." They were joking about wanting AI to handle their dating apps so they could just meet actual humans faster. We realized that after all is said and done, what we’re really trying to do is get to a human faster.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1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1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2.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 Id="rId3" Type="http://schemas.openxmlformats.org/officeDocument/2006/relationships/image" Target="../media/image13.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 Id="rId3" Type="http://schemas.openxmlformats.org/officeDocument/2006/relationships/image" Target="../media/image13.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align" type="blank">
  <p:cSld name="BLANK">
    <p:spTree>
      <p:nvGrpSpPr>
        <p:cNvPr id="11" name="Shape 11"/>
        <p:cNvGrpSpPr/>
        <p:nvPr/>
      </p:nvGrpSpPr>
      <p:grpSpPr>
        <a:xfrm>
          <a:off x="0" y="0"/>
          <a:ext cx="0" cy="0"/>
          <a:chOff x="0" y="0"/>
          <a:chExt cx="0" cy="0"/>
        </a:xfrm>
      </p:grpSpPr>
      <p:sp>
        <p:nvSpPr>
          <p:cNvPr id="12" name="Google Shape;12;p2"/>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13" name="Google Shape;13;p2"/>
          <p:cNvSpPr txBox="1"/>
          <p:nvPr>
            <p:ph idx="1" type="body"/>
          </p:nvPr>
        </p:nvSpPr>
        <p:spPr>
          <a:xfrm>
            <a:off x="540300" y="1092150"/>
            <a:ext cx="5137500" cy="34164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rtl="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
    <p:spTree>
      <p:nvGrpSpPr>
        <p:cNvPr id="83" name="Shape 83"/>
        <p:cNvGrpSpPr/>
        <p:nvPr/>
      </p:nvGrpSpPr>
      <p:grpSpPr>
        <a:xfrm>
          <a:off x="0" y="0"/>
          <a:ext cx="0" cy="0"/>
          <a:chOff x="0" y="0"/>
          <a:chExt cx="0" cy="0"/>
        </a:xfrm>
      </p:grpSpPr>
      <p:sp>
        <p:nvSpPr>
          <p:cNvPr id="84" name="Google Shape;84;p11"/>
          <p:cNvSpPr txBox="1"/>
          <p:nvPr>
            <p:ph type="title"/>
          </p:nvPr>
        </p:nvSpPr>
        <p:spPr>
          <a:xfrm>
            <a:off x="768900" y="1942075"/>
            <a:ext cx="453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sz="3400"/>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85" name="Google Shape;85;p11"/>
          <p:cNvSpPr/>
          <p:nvPr/>
        </p:nvSpPr>
        <p:spPr>
          <a:xfrm>
            <a:off x="8619925" y="99400"/>
            <a:ext cx="415800" cy="487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6" name="Google Shape;86;p11"/>
          <p:cNvPicPr preferRelativeResize="0"/>
          <p:nvPr/>
        </p:nvPicPr>
        <p:blipFill>
          <a:blip r:embed="rId2">
            <a:alphaModFix/>
          </a:blip>
          <a:stretch>
            <a:fillRect/>
          </a:stretch>
        </p:blipFill>
        <p:spPr>
          <a:xfrm>
            <a:off x="862575" y="1085925"/>
            <a:ext cx="1852853" cy="572700"/>
          </a:xfrm>
          <a:prstGeom prst="rect">
            <a:avLst/>
          </a:prstGeom>
          <a:noFill/>
          <a:ln cap="flat" cmpd="sng" w="9525">
            <a:solidFill>
              <a:schemeClr val="lt1"/>
            </a:solidFill>
            <a:prstDash val="solid"/>
            <a:round/>
            <a:headEnd len="sm" w="sm" type="none"/>
            <a:tailEnd len="sm" w="sm" type="none"/>
          </a:ln>
        </p:spPr>
      </p:pic>
      <p:grpSp>
        <p:nvGrpSpPr>
          <p:cNvPr id="87" name="Google Shape;87;p11"/>
          <p:cNvGrpSpPr/>
          <p:nvPr/>
        </p:nvGrpSpPr>
        <p:grpSpPr>
          <a:xfrm>
            <a:off x="772548" y="4746113"/>
            <a:ext cx="1977329" cy="106500"/>
            <a:chOff x="772548" y="4746113"/>
            <a:chExt cx="1977329" cy="106500"/>
          </a:xfrm>
        </p:grpSpPr>
        <p:sp>
          <p:nvSpPr>
            <p:cNvPr id="88" name="Google Shape;88;p11"/>
            <p:cNvSpPr txBox="1"/>
            <p:nvPr/>
          </p:nvSpPr>
          <p:spPr>
            <a:xfrm>
              <a:off x="800477" y="4746113"/>
              <a:ext cx="1949400" cy="10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828683"/>
                  </a:solidFill>
                  <a:latin typeface="Arial"/>
                  <a:ea typeface="Arial"/>
                  <a:cs typeface="Arial"/>
                  <a:sym typeface="Arial"/>
                </a:rPr>
                <a:t>All rights reserved by Postman Inc</a:t>
              </a:r>
              <a:endParaRPr b="0" i="0" sz="800" u="none" cap="none" strike="noStrike">
                <a:solidFill>
                  <a:srgbClr val="828683"/>
                </a:solidFill>
                <a:latin typeface="Arial"/>
                <a:ea typeface="Arial"/>
                <a:cs typeface="Arial"/>
                <a:sym typeface="Arial"/>
              </a:endParaRPr>
            </a:p>
          </p:txBody>
        </p:sp>
        <p:pic>
          <p:nvPicPr>
            <p:cNvPr id="89" name="Google Shape;89;p11"/>
            <p:cNvPicPr preferRelativeResize="0"/>
            <p:nvPr/>
          </p:nvPicPr>
          <p:blipFill rotWithShape="1">
            <a:blip r:embed="rId3">
              <a:alphaModFix/>
            </a:blip>
            <a:srcRect b="0" l="0" r="0" t="0"/>
            <a:stretch/>
          </p:blipFill>
          <p:spPr>
            <a:xfrm>
              <a:off x="772548" y="4757625"/>
              <a:ext cx="83475" cy="83475"/>
            </a:xfrm>
            <a:prstGeom prst="rect">
              <a:avLst/>
            </a:prstGeom>
            <a:noFill/>
            <a:ln>
              <a:noFill/>
            </a:ln>
          </p:spPr>
        </p:pic>
      </p:grpSp>
      <p:cxnSp>
        <p:nvCxnSpPr>
          <p:cNvPr id="90" name="Google Shape;90;p11"/>
          <p:cNvCxnSpPr/>
          <p:nvPr/>
        </p:nvCxnSpPr>
        <p:spPr>
          <a:xfrm>
            <a:off x="2545225" y="4802625"/>
            <a:ext cx="61359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with title">
  <p:cSld name="CUSTOM_6">
    <p:spTree>
      <p:nvGrpSpPr>
        <p:cNvPr id="91" name="Shape 91"/>
        <p:cNvGrpSpPr/>
        <p:nvPr/>
      </p:nvGrpSpPr>
      <p:grpSpPr>
        <a:xfrm>
          <a:off x="0" y="0"/>
          <a:ext cx="0" cy="0"/>
          <a:chOff x="0" y="0"/>
          <a:chExt cx="0" cy="0"/>
        </a:xfrm>
      </p:grpSpPr>
      <p:sp>
        <p:nvSpPr>
          <p:cNvPr id="92" name="Google Shape;92;p12"/>
          <p:cNvSpPr txBox="1"/>
          <p:nvPr>
            <p:ph type="title"/>
          </p:nvPr>
        </p:nvSpPr>
        <p:spPr>
          <a:xfrm>
            <a:off x="768900" y="1942075"/>
            <a:ext cx="4531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sz="3400"/>
            </a:lvl1pPr>
            <a:lvl2pPr lvl="1" rtl="0">
              <a:spcBef>
                <a:spcPts val="0"/>
              </a:spcBef>
              <a:spcAft>
                <a:spcPts val="0"/>
              </a:spcAft>
              <a:buSzPts val="3400"/>
              <a:buNone/>
              <a:defRPr sz="3400"/>
            </a:lvl2pPr>
            <a:lvl3pPr lvl="2" rtl="0">
              <a:spcBef>
                <a:spcPts val="0"/>
              </a:spcBef>
              <a:spcAft>
                <a:spcPts val="0"/>
              </a:spcAft>
              <a:buSzPts val="3400"/>
              <a:buNone/>
              <a:defRPr sz="3400"/>
            </a:lvl3pPr>
            <a:lvl4pPr lvl="3" rtl="0">
              <a:spcBef>
                <a:spcPts val="0"/>
              </a:spcBef>
              <a:spcAft>
                <a:spcPts val="0"/>
              </a:spcAft>
              <a:buSzPts val="3400"/>
              <a:buNone/>
              <a:defRPr sz="3400"/>
            </a:lvl4pPr>
            <a:lvl5pPr lvl="4" rtl="0">
              <a:spcBef>
                <a:spcPts val="0"/>
              </a:spcBef>
              <a:spcAft>
                <a:spcPts val="0"/>
              </a:spcAft>
              <a:buSzPts val="3400"/>
              <a:buNone/>
              <a:defRPr sz="3400"/>
            </a:lvl5pPr>
            <a:lvl6pPr lvl="5" rtl="0">
              <a:spcBef>
                <a:spcPts val="0"/>
              </a:spcBef>
              <a:spcAft>
                <a:spcPts val="0"/>
              </a:spcAft>
              <a:buSzPts val="3400"/>
              <a:buNone/>
              <a:defRPr sz="3400"/>
            </a:lvl6pPr>
            <a:lvl7pPr lvl="6" rtl="0">
              <a:spcBef>
                <a:spcPts val="0"/>
              </a:spcBef>
              <a:spcAft>
                <a:spcPts val="0"/>
              </a:spcAft>
              <a:buSzPts val="3400"/>
              <a:buNone/>
              <a:defRPr sz="3400"/>
            </a:lvl7pPr>
            <a:lvl8pPr lvl="7" rtl="0">
              <a:spcBef>
                <a:spcPts val="0"/>
              </a:spcBef>
              <a:spcAft>
                <a:spcPts val="0"/>
              </a:spcAft>
              <a:buSzPts val="3400"/>
              <a:buNone/>
              <a:defRPr sz="3400"/>
            </a:lvl8pPr>
            <a:lvl9pPr lvl="8" rtl="0">
              <a:spcBef>
                <a:spcPts val="0"/>
              </a:spcBef>
              <a:spcAft>
                <a:spcPts val="0"/>
              </a:spcAft>
              <a:buSzPts val="3400"/>
              <a:buNone/>
              <a:defRPr sz="3400"/>
            </a:lvl9pPr>
          </a:lstStyle>
          <a:p/>
        </p:txBody>
      </p:sp>
      <p:sp>
        <p:nvSpPr>
          <p:cNvPr id="93" name="Google Shape;93;p12"/>
          <p:cNvSpPr/>
          <p:nvPr/>
        </p:nvSpPr>
        <p:spPr>
          <a:xfrm>
            <a:off x="8619925" y="99400"/>
            <a:ext cx="415800" cy="487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4" name="Google Shape;94;p12"/>
          <p:cNvPicPr preferRelativeResize="0"/>
          <p:nvPr/>
        </p:nvPicPr>
        <p:blipFill>
          <a:blip r:embed="rId2">
            <a:alphaModFix/>
          </a:blip>
          <a:stretch>
            <a:fillRect/>
          </a:stretch>
        </p:blipFill>
        <p:spPr>
          <a:xfrm>
            <a:off x="862575" y="1085925"/>
            <a:ext cx="1852853" cy="572700"/>
          </a:xfrm>
          <a:prstGeom prst="rect">
            <a:avLst/>
          </a:prstGeom>
          <a:noFill/>
          <a:ln cap="flat" cmpd="sng" w="9525">
            <a:solidFill>
              <a:schemeClr val="lt1"/>
            </a:solidFill>
            <a:prstDash val="solid"/>
            <a:round/>
            <a:headEnd len="sm" w="sm" type="none"/>
            <a:tailEnd len="sm" w="sm" type="none"/>
          </a:ln>
        </p:spPr>
      </p:pic>
      <p:grpSp>
        <p:nvGrpSpPr>
          <p:cNvPr id="95" name="Google Shape;95;p12"/>
          <p:cNvGrpSpPr/>
          <p:nvPr/>
        </p:nvGrpSpPr>
        <p:grpSpPr>
          <a:xfrm>
            <a:off x="772548" y="4746113"/>
            <a:ext cx="1977329" cy="106500"/>
            <a:chOff x="772548" y="4746113"/>
            <a:chExt cx="1977329" cy="106500"/>
          </a:xfrm>
        </p:grpSpPr>
        <p:sp>
          <p:nvSpPr>
            <p:cNvPr id="96" name="Google Shape;96;p12"/>
            <p:cNvSpPr txBox="1"/>
            <p:nvPr/>
          </p:nvSpPr>
          <p:spPr>
            <a:xfrm>
              <a:off x="800477" y="4746113"/>
              <a:ext cx="1949400" cy="10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828683"/>
                  </a:solidFill>
                  <a:latin typeface="Arial"/>
                  <a:ea typeface="Arial"/>
                  <a:cs typeface="Arial"/>
                  <a:sym typeface="Arial"/>
                </a:rPr>
                <a:t>All rights reserved by Postman Inc</a:t>
              </a:r>
              <a:endParaRPr b="0" i="0" sz="800" u="none" cap="none" strike="noStrike">
                <a:solidFill>
                  <a:srgbClr val="828683"/>
                </a:solidFill>
                <a:latin typeface="Arial"/>
                <a:ea typeface="Arial"/>
                <a:cs typeface="Arial"/>
                <a:sym typeface="Arial"/>
              </a:endParaRPr>
            </a:p>
          </p:txBody>
        </p:sp>
        <p:pic>
          <p:nvPicPr>
            <p:cNvPr id="97" name="Google Shape;97;p12"/>
            <p:cNvPicPr preferRelativeResize="0"/>
            <p:nvPr/>
          </p:nvPicPr>
          <p:blipFill rotWithShape="1">
            <a:blip r:embed="rId3">
              <a:alphaModFix/>
            </a:blip>
            <a:srcRect b="0" l="0" r="0" t="0"/>
            <a:stretch/>
          </p:blipFill>
          <p:spPr>
            <a:xfrm>
              <a:off x="772548" y="4757625"/>
              <a:ext cx="83475" cy="83475"/>
            </a:xfrm>
            <a:prstGeom prst="rect">
              <a:avLst/>
            </a:prstGeom>
            <a:noFill/>
            <a:ln>
              <a:noFill/>
            </a:ln>
          </p:spPr>
        </p:pic>
      </p:grpSp>
      <p:cxnSp>
        <p:nvCxnSpPr>
          <p:cNvPr id="98" name="Google Shape;98;p12"/>
          <p:cNvCxnSpPr/>
          <p:nvPr/>
        </p:nvCxnSpPr>
        <p:spPr>
          <a:xfrm>
            <a:off x="2545225" y="4802625"/>
            <a:ext cx="6135900" cy="0"/>
          </a:xfrm>
          <a:prstGeom prst="straightConnector1">
            <a:avLst/>
          </a:prstGeom>
          <a:noFill/>
          <a:ln cap="flat" cmpd="sng" w="9525">
            <a:solidFill>
              <a:schemeClr val="accent2"/>
            </a:solidFill>
            <a:prstDash val="solid"/>
            <a:round/>
            <a:headEnd len="med" w="med" type="none"/>
            <a:tailEnd len="med" w="med" type="none"/>
          </a:ln>
        </p:spPr>
      </p:cxnSp>
      <p:sp>
        <p:nvSpPr>
          <p:cNvPr id="99" name="Google Shape;99;p12"/>
          <p:cNvSpPr/>
          <p:nvPr>
            <p:ph idx="2" type="pic"/>
          </p:nvPr>
        </p:nvSpPr>
        <p:spPr>
          <a:xfrm>
            <a:off x="842850" y="3778063"/>
            <a:ext cx="581400" cy="614400"/>
          </a:xfrm>
          <a:prstGeom prst="ellipse">
            <a:avLst/>
          </a:prstGeom>
          <a:noFill/>
          <a:ln cap="flat" cmpd="sng" w="9525">
            <a:solidFill>
              <a:srgbClr val="CCCCCC"/>
            </a:solidFill>
            <a:prstDash val="solid"/>
            <a:round/>
            <a:headEnd len="sm" w="sm" type="none"/>
            <a:tailEnd len="sm" w="sm" type="none"/>
          </a:ln>
        </p:spPr>
      </p:sp>
      <p:sp>
        <p:nvSpPr>
          <p:cNvPr id="100" name="Google Shape;100;p12"/>
          <p:cNvSpPr txBox="1"/>
          <p:nvPr>
            <p:ph idx="3" type="title"/>
          </p:nvPr>
        </p:nvSpPr>
        <p:spPr>
          <a:xfrm>
            <a:off x="1536375" y="3785250"/>
            <a:ext cx="2775900" cy="356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101" name="Google Shape;101;p12"/>
          <p:cNvSpPr txBox="1"/>
          <p:nvPr>
            <p:ph idx="1" type="subTitle"/>
          </p:nvPr>
        </p:nvSpPr>
        <p:spPr>
          <a:xfrm>
            <a:off x="1536375" y="4055899"/>
            <a:ext cx="2775900" cy="5235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sz="10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ght Aligned">
  <p:cSld name="BLANK_4">
    <p:spTree>
      <p:nvGrpSpPr>
        <p:cNvPr id="102" name="Shape 102"/>
        <p:cNvGrpSpPr/>
        <p:nvPr/>
      </p:nvGrpSpPr>
      <p:grpSpPr>
        <a:xfrm>
          <a:off x="0" y="0"/>
          <a:ext cx="0" cy="0"/>
          <a:chOff x="0" y="0"/>
          <a:chExt cx="0" cy="0"/>
        </a:xfrm>
      </p:grpSpPr>
      <p:sp>
        <p:nvSpPr>
          <p:cNvPr id="103" name="Google Shape;103;p13"/>
          <p:cNvSpPr txBox="1"/>
          <p:nvPr>
            <p:ph type="title"/>
          </p:nvPr>
        </p:nvSpPr>
        <p:spPr>
          <a:xfrm>
            <a:off x="4527475" y="445025"/>
            <a:ext cx="40077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104" name="Google Shape;104;p13"/>
          <p:cNvSpPr txBox="1"/>
          <p:nvPr>
            <p:ph idx="1" type="body"/>
          </p:nvPr>
        </p:nvSpPr>
        <p:spPr>
          <a:xfrm>
            <a:off x="4527475" y="1092150"/>
            <a:ext cx="4423500" cy="34164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rtl="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reenshot">
  <p:cSld name="CUSTOM_1">
    <p:spTree>
      <p:nvGrpSpPr>
        <p:cNvPr id="105" name="Shape 105"/>
        <p:cNvGrpSpPr/>
        <p:nvPr/>
      </p:nvGrpSpPr>
      <p:grpSpPr>
        <a:xfrm>
          <a:off x="0" y="0"/>
          <a:ext cx="0" cy="0"/>
          <a:chOff x="0" y="0"/>
          <a:chExt cx="0" cy="0"/>
        </a:xfrm>
      </p:grpSpPr>
      <p:pic>
        <p:nvPicPr>
          <p:cNvPr id="106" name="Google Shape;106;p14"/>
          <p:cNvPicPr preferRelativeResize="0"/>
          <p:nvPr/>
        </p:nvPicPr>
        <p:blipFill>
          <a:blip r:embed="rId2">
            <a:alphaModFix/>
          </a:blip>
          <a:stretch>
            <a:fillRect/>
          </a:stretch>
        </p:blipFill>
        <p:spPr>
          <a:xfrm>
            <a:off x="726075" y="446250"/>
            <a:ext cx="108850" cy="108850"/>
          </a:xfrm>
          <a:prstGeom prst="rect">
            <a:avLst/>
          </a:prstGeom>
          <a:noFill/>
          <a:ln>
            <a:noFill/>
          </a:ln>
        </p:spPr>
      </p:pic>
      <p:pic>
        <p:nvPicPr>
          <p:cNvPr id="107" name="Google Shape;107;p14"/>
          <p:cNvPicPr preferRelativeResize="0"/>
          <p:nvPr/>
        </p:nvPicPr>
        <p:blipFill>
          <a:blip r:embed="rId2">
            <a:alphaModFix/>
          </a:blip>
          <a:stretch>
            <a:fillRect/>
          </a:stretch>
        </p:blipFill>
        <p:spPr>
          <a:xfrm>
            <a:off x="213975" y="3487225"/>
            <a:ext cx="108850" cy="108850"/>
          </a:xfrm>
          <a:prstGeom prst="rect">
            <a:avLst/>
          </a:prstGeom>
          <a:noFill/>
          <a:ln>
            <a:noFill/>
          </a:ln>
        </p:spPr>
      </p:pic>
      <p:pic>
        <p:nvPicPr>
          <p:cNvPr id="108" name="Google Shape;108;p14"/>
          <p:cNvPicPr preferRelativeResize="0"/>
          <p:nvPr/>
        </p:nvPicPr>
        <p:blipFill>
          <a:blip r:embed="rId2">
            <a:alphaModFix/>
          </a:blip>
          <a:stretch>
            <a:fillRect/>
          </a:stretch>
        </p:blipFill>
        <p:spPr>
          <a:xfrm>
            <a:off x="7168275" y="4740525"/>
            <a:ext cx="108850" cy="108850"/>
          </a:xfrm>
          <a:prstGeom prst="rect">
            <a:avLst/>
          </a:prstGeom>
          <a:noFill/>
          <a:ln>
            <a:noFill/>
          </a:ln>
        </p:spPr>
      </p:pic>
      <p:pic>
        <p:nvPicPr>
          <p:cNvPr id="109" name="Google Shape;109;p14"/>
          <p:cNvPicPr preferRelativeResize="0"/>
          <p:nvPr/>
        </p:nvPicPr>
        <p:blipFill>
          <a:blip r:embed="rId2">
            <a:alphaModFix/>
          </a:blip>
          <a:stretch>
            <a:fillRect/>
          </a:stretch>
        </p:blipFill>
        <p:spPr>
          <a:xfrm>
            <a:off x="8851375" y="1249075"/>
            <a:ext cx="108850" cy="108850"/>
          </a:xfrm>
          <a:prstGeom prst="rect">
            <a:avLst/>
          </a:prstGeom>
          <a:noFill/>
          <a:ln>
            <a:noFill/>
          </a:ln>
        </p:spPr>
      </p:pic>
      <p:sp>
        <p:nvSpPr>
          <p:cNvPr id="110" name="Google Shape;110;p14"/>
          <p:cNvSpPr/>
          <p:nvPr/>
        </p:nvSpPr>
        <p:spPr>
          <a:xfrm>
            <a:off x="213975" y="19504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p:nvPr/>
        </p:nvSpPr>
        <p:spPr>
          <a:xfrm>
            <a:off x="1890375" y="2740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4"/>
          <p:cNvSpPr/>
          <p:nvPr/>
        </p:nvSpPr>
        <p:spPr>
          <a:xfrm>
            <a:off x="726075" y="473225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4"/>
          <p:cNvSpPr/>
          <p:nvPr/>
        </p:nvSpPr>
        <p:spPr>
          <a:xfrm>
            <a:off x="8851375" y="49006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4"/>
          <p:cNvSpPr/>
          <p:nvPr/>
        </p:nvSpPr>
        <p:spPr>
          <a:xfrm>
            <a:off x="7777575" y="55510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5" name="Google Shape;115;p14"/>
          <p:cNvPicPr preferRelativeResize="0"/>
          <p:nvPr/>
        </p:nvPicPr>
        <p:blipFill>
          <a:blip r:embed="rId2">
            <a:alphaModFix/>
          </a:blip>
          <a:stretch>
            <a:fillRect/>
          </a:stretch>
        </p:blipFill>
        <p:spPr>
          <a:xfrm>
            <a:off x="5695200" y="274025"/>
            <a:ext cx="108850" cy="108850"/>
          </a:xfrm>
          <a:prstGeom prst="rect">
            <a:avLst/>
          </a:prstGeom>
          <a:noFill/>
          <a:ln>
            <a:noFill/>
          </a:ln>
        </p:spPr>
      </p:pic>
      <p:pic>
        <p:nvPicPr>
          <p:cNvPr id="116" name="Google Shape;116;p14"/>
          <p:cNvPicPr preferRelativeResize="0"/>
          <p:nvPr/>
        </p:nvPicPr>
        <p:blipFill>
          <a:blip r:embed="rId2">
            <a:alphaModFix/>
          </a:blip>
          <a:stretch>
            <a:fillRect/>
          </a:stretch>
        </p:blipFill>
        <p:spPr>
          <a:xfrm>
            <a:off x="6386525" y="478900"/>
            <a:ext cx="108850" cy="108850"/>
          </a:xfrm>
          <a:prstGeom prst="rect">
            <a:avLst/>
          </a:prstGeom>
          <a:noFill/>
          <a:ln>
            <a:noFill/>
          </a:ln>
        </p:spPr>
      </p:pic>
      <p:pic>
        <p:nvPicPr>
          <p:cNvPr id="117" name="Google Shape;117;p14"/>
          <p:cNvPicPr preferRelativeResize="0"/>
          <p:nvPr/>
        </p:nvPicPr>
        <p:blipFill>
          <a:blip r:embed="rId2">
            <a:alphaModFix/>
          </a:blip>
          <a:stretch>
            <a:fillRect/>
          </a:stretch>
        </p:blipFill>
        <p:spPr>
          <a:xfrm>
            <a:off x="2353350" y="4766150"/>
            <a:ext cx="108850" cy="108850"/>
          </a:xfrm>
          <a:prstGeom prst="rect">
            <a:avLst/>
          </a:prstGeom>
          <a:noFill/>
          <a:ln>
            <a:noFill/>
          </a:ln>
        </p:spPr>
      </p:pic>
      <p:pic>
        <p:nvPicPr>
          <p:cNvPr id="118" name="Google Shape;118;p14"/>
          <p:cNvPicPr preferRelativeResize="0"/>
          <p:nvPr/>
        </p:nvPicPr>
        <p:blipFill>
          <a:blip r:embed="rId2">
            <a:alphaModFix/>
          </a:blip>
          <a:stretch>
            <a:fillRect/>
          </a:stretch>
        </p:blipFill>
        <p:spPr>
          <a:xfrm>
            <a:off x="8877000" y="3730125"/>
            <a:ext cx="108850" cy="108850"/>
          </a:xfrm>
          <a:prstGeom prst="rect">
            <a:avLst/>
          </a:prstGeom>
          <a:noFill/>
          <a:ln>
            <a:noFill/>
          </a:ln>
        </p:spPr>
      </p:pic>
      <p:pic>
        <p:nvPicPr>
          <p:cNvPr id="119" name="Google Shape;119;p14"/>
          <p:cNvPicPr preferRelativeResize="0"/>
          <p:nvPr/>
        </p:nvPicPr>
        <p:blipFill>
          <a:blip r:embed="rId2">
            <a:alphaModFix/>
          </a:blip>
          <a:stretch>
            <a:fillRect/>
          </a:stretch>
        </p:blipFill>
        <p:spPr>
          <a:xfrm>
            <a:off x="2462200" y="434125"/>
            <a:ext cx="108850" cy="108850"/>
          </a:xfrm>
          <a:prstGeom prst="rect">
            <a:avLst/>
          </a:prstGeom>
          <a:noFill/>
          <a:ln>
            <a:noFill/>
          </a:ln>
        </p:spPr>
      </p:pic>
      <p:pic>
        <p:nvPicPr>
          <p:cNvPr id="120" name="Google Shape;120;p14"/>
          <p:cNvPicPr preferRelativeResize="0"/>
          <p:nvPr/>
        </p:nvPicPr>
        <p:blipFill>
          <a:blip r:embed="rId2">
            <a:alphaModFix/>
          </a:blip>
          <a:stretch>
            <a:fillRect/>
          </a:stretch>
        </p:blipFill>
        <p:spPr>
          <a:xfrm>
            <a:off x="4881675" y="4766150"/>
            <a:ext cx="134475" cy="134475"/>
          </a:xfrm>
          <a:prstGeom prst="rect">
            <a:avLst/>
          </a:prstGeom>
          <a:noFill/>
          <a:ln>
            <a:noFill/>
          </a:ln>
        </p:spPr>
      </p:pic>
      <p:pic>
        <p:nvPicPr>
          <p:cNvPr id="121" name="Google Shape;121;p14"/>
          <p:cNvPicPr preferRelativeResize="0"/>
          <p:nvPr/>
        </p:nvPicPr>
        <p:blipFill>
          <a:blip r:embed="rId2">
            <a:alphaModFix/>
          </a:blip>
          <a:stretch>
            <a:fillRect/>
          </a:stretch>
        </p:blipFill>
        <p:spPr>
          <a:xfrm>
            <a:off x="271575" y="1357925"/>
            <a:ext cx="108850" cy="108850"/>
          </a:xfrm>
          <a:prstGeom prst="rect">
            <a:avLst/>
          </a:prstGeom>
          <a:noFill/>
          <a:ln>
            <a:noFill/>
          </a:ln>
        </p:spPr>
      </p:pic>
      <p:pic>
        <p:nvPicPr>
          <p:cNvPr id="122" name="Google Shape;122;p14"/>
          <p:cNvPicPr preferRelativeResize="0"/>
          <p:nvPr/>
        </p:nvPicPr>
        <p:blipFill>
          <a:blip r:embed="rId2">
            <a:alphaModFix/>
          </a:blip>
          <a:stretch>
            <a:fillRect/>
          </a:stretch>
        </p:blipFill>
        <p:spPr>
          <a:xfrm>
            <a:off x="1781525" y="1899175"/>
            <a:ext cx="108850" cy="108850"/>
          </a:xfrm>
          <a:prstGeom prst="rect">
            <a:avLst/>
          </a:prstGeom>
          <a:noFill/>
          <a:ln>
            <a:noFill/>
          </a:ln>
        </p:spPr>
      </p:pic>
      <p:pic>
        <p:nvPicPr>
          <p:cNvPr id="123" name="Google Shape;123;p14"/>
          <p:cNvPicPr preferRelativeResize="0"/>
          <p:nvPr/>
        </p:nvPicPr>
        <p:blipFill>
          <a:blip r:embed="rId2">
            <a:alphaModFix/>
          </a:blip>
          <a:stretch>
            <a:fillRect/>
          </a:stretch>
        </p:blipFill>
        <p:spPr>
          <a:xfrm>
            <a:off x="4007775" y="3261325"/>
            <a:ext cx="108850" cy="108850"/>
          </a:xfrm>
          <a:prstGeom prst="rect">
            <a:avLst/>
          </a:prstGeom>
          <a:noFill/>
          <a:ln>
            <a:noFill/>
          </a:ln>
        </p:spPr>
      </p:pic>
      <p:pic>
        <p:nvPicPr>
          <p:cNvPr id="124" name="Google Shape;124;p14"/>
          <p:cNvPicPr preferRelativeResize="0"/>
          <p:nvPr/>
        </p:nvPicPr>
        <p:blipFill>
          <a:blip r:embed="rId2">
            <a:alphaModFix/>
          </a:blip>
          <a:stretch>
            <a:fillRect/>
          </a:stretch>
        </p:blipFill>
        <p:spPr>
          <a:xfrm>
            <a:off x="5649725" y="1088975"/>
            <a:ext cx="108850" cy="108850"/>
          </a:xfrm>
          <a:prstGeom prst="rect">
            <a:avLst/>
          </a:prstGeom>
          <a:noFill/>
          <a:ln>
            <a:noFill/>
          </a:ln>
        </p:spPr>
      </p:pic>
      <p:sp>
        <p:nvSpPr>
          <p:cNvPr id="125" name="Google Shape;125;p14"/>
          <p:cNvSpPr/>
          <p:nvPr/>
        </p:nvSpPr>
        <p:spPr>
          <a:xfrm>
            <a:off x="6419175" y="315990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p:nvPr/>
        </p:nvSpPr>
        <p:spPr>
          <a:xfrm>
            <a:off x="8480850" y="2168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4"/>
          <p:cNvSpPr/>
          <p:nvPr/>
        </p:nvSpPr>
        <p:spPr>
          <a:xfrm>
            <a:off x="4033400" y="1031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4"/>
          <p:cNvSpPr/>
          <p:nvPr/>
        </p:nvSpPr>
        <p:spPr>
          <a:xfrm>
            <a:off x="2128400" y="33701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4"/>
          <p:cNvSpPr/>
          <p:nvPr/>
        </p:nvSpPr>
        <p:spPr>
          <a:xfrm>
            <a:off x="4033400" y="467465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p:nvPr/>
        </p:nvSpPr>
        <p:spPr>
          <a:xfrm>
            <a:off x="8242975" y="12490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1" name="Google Shape;131;p14"/>
          <p:cNvPicPr preferRelativeResize="0"/>
          <p:nvPr/>
        </p:nvPicPr>
        <p:blipFill>
          <a:blip r:embed="rId3">
            <a:alphaModFix/>
          </a:blip>
          <a:stretch>
            <a:fillRect/>
          </a:stretch>
        </p:blipFill>
        <p:spPr>
          <a:xfrm>
            <a:off x="3968375" y="160325"/>
            <a:ext cx="443275" cy="234675"/>
          </a:xfrm>
          <a:prstGeom prst="rect">
            <a:avLst/>
          </a:prstGeom>
          <a:noFill/>
          <a:ln>
            <a:noFill/>
          </a:ln>
        </p:spPr>
      </p:pic>
      <p:pic>
        <p:nvPicPr>
          <p:cNvPr id="132" name="Google Shape;132;p14"/>
          <p:cNvPicPr preferRelativeResize="0"/>
          <p:nvPr/>
        </p:nvPicPr>
        <p:blipFill>
          <a:blip r:embed="rId3">
            <a:alphaModFix/>
          </a:blip>
          <a:stretch>
            <a:fillRect/>
          </a:stretch>
        </p:blipFill>
        <p:spPr>
          <a:xfrm rot="10800000">
            <a:off x="213975" y="4703238"/>
            <a:ext cx="443275" cy="234675"/>
          </a:xfrm>
          <a:prstGeom prst="rect">
            <a:avLst/>
          </a:prstGeom>
          <a:noFill/>
          <a:ln>
            <a:noFill/>
          </a:ln>
        </p:spPr>
      </p:pic>
      <p:sp>
        <p:nvSpPr>
          <p:cNvPr id="133" name="Google Shape;133;p14"/>
          <p:cNvSpPr/>
          <p:nvPr/>
        </p:nvSpPr>
        <p:spPr>
          <a:xfrm>
            <a:off x="-469400" y="-372450"/>
            <a:ext cx="982800" cy="9828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reenshot half">
  <p:cSld name="CUSTOM_3">
    <p:spTree>
      <p:nvGrpSpPr>
        <p:cNvPr id="134" name="Shape 134"/>
        <p:cNvGrpSpPr/>
        <p:nvPr/>
      </p:nvGrpSpPr>
      <p:grpSpPr>
        <a:xfrm>
          <a:off x="0" y="0"/>
          <a:ext cx="0" cy="0"/>
          <a:chOff x="0" y="0"/>
          <a:chExt cx="0" cy="0"/>
        </a:xfrm>
      </p:grpSpPr>
      <p:sp>
        <p:nvSpPr>
          <p:cNvPr id="135" name="Google Shape;135;p15"/>
          <p:cNvSpPr/>
          <p:nvPr/>
        </p:nvSpPr>
        <p:spPr>
          <a:xfrm>
            <a:off x="-10500" y="-24700"/>
            <a:ext cx="4834800" cy="5108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6" name="Google Shape;136;p15"/>
          <p:cNvPicPr preferRelativeResize="0"/>
          <p:nvPr/>
        </p:nvPicPr>
        <p:blipFill>
          <a:blip r:embed="rId2">
            <a:alphaModFix/>
          </a:blip>
          <a:stretch>
            <a:fillRect/>
          </a:stretch>
        </p:blipFill>
        <p:spPr>
          <a:xfrm>
            <a:off x="726075" y="446250"/>
            <a:ext cx="108850" cy="108850"/>
          </a:xfrm>
          <a:prstGeom prst="rect">
            <a:avLst/>
          </a:prstGeom>
          <a:noFill/>
          <a:ln>
            <a:noFill/>
          </a:ln>
        </p:spPr>
      </p:pic>
      <p:pic>
        <p:nvPicPr>
          <p:cNvPr id="137" name="Google Shape;137;p15"/>
          <p:cNvPicPr preferRelativeResize="0"/>
          <p:nvPr/>
        </p:nvPicPr>
        <p:blipFill>
          <a:blip r:embed="rId2">
            <a:alphaModFix/>
          </a:blip>
          <a:stretch>
            <a:fillRect/>
          </a:stretch>
        </p:blipFill>
        <p:spPr>
          <a:xfrm>
            <a:off x="213975" y="3487225"/>
            <a:ext cx="108850" cy="108850"/>
          </a:xfrm>
          <a:prstGeom prst="rect">
            <a:avLst/>
          </a:prstGeom>
          <a:noFill/>
          <a:ln>
            <a:noFill/>
          </a:ln>
        </p:spPr>
      </p:pic>
      <p:pic>
        <p:nvPicPr>
          <p:cNvPr id="138" name="Google Shape;138;p15"/>
          <p:cNvPicPr preferRelativeResize="0"/>
          <p:nvPr/>
        </p:nvPicPr>
        <p:blipFill>
          <a:blip r:embed="rId2">
            <a:alphaModFix/>
          </a:blip>
          <a:stretch>
            <a:fillRect/>
          </a:stretch>
        </p:blipFill>
        <p:spPr>
          <a:xfrm>
            <a:off x="2353350" y="4766150"/>
            <a:ext cx="108850" cy="108850"/>
          </a:xfrm>
          <a:prstGeom prst="rect">
            <a:avLst/>
          </a:prstGeom>
          <a:noFill/>
          <a:ln>
            <a:noFill/>
          </a:ln>
        </p:spPr>
      </p:pic>
      <p:pic>
        <p:nvPicPr>
          <p:cNvPr id="139" name="Google Shape;139;p15"/>
          <p:cNvPicPr preferRelativeResize="0"/>
          <p:nvPr/>
        </p:nvPicPr>
        <p:blipFill>
          <a:blip r:embed="rId2">
            <a:alphaModFix/>
          </a:blip>
          <a:stretch>
            <a:fillRect/>
          </a:stretch>
        </p:blipFill>
        <p:spPr>
          <a:xfrm>
            <a:off x="2462200" y="434125"/>
            <a:ext cx="108850" cy="108850"/>
          </a:xfrm>
          <a:prstGeom prst="rect">
            <a:avLst/>
          </a:prstGeom>
          <a:noFill/>
          <a:ln>
            <a:noFill/>
          </a:ln>
        </p:spPr>
      </p:pic>
      <p:pic>
        <p:nvPicPr>
          <p:cNvPr id="140" name="Google Shape;140;p15"/>
          <p:cNvPicPr preferRelativeResize="0"/>
          <p:nvPr/>
        </p:nvPicPr>
        <p:blipFill>
          <a:blip r:embed="rId2">
            <a:alphaModFix/>
          </a:blip>
          <a:stretch>
            <a:fillRect/>
          </a:stretch>
        </p:blipFill>
        <p:spPr>
          <a:xfrm>
            <a:off x="4881675" y="4766150"/>
            <a:ext cx="134475" cy="134475"/>
          </a:xfrm>
          <a:prstGeom prst="rect">
            <a:avLst/>
          </a:prstGeom>
          <a:noFill/>
          <a:ln>
            <a:noFill/>
          </a:ln>
        </p:spPr>
      </p:pic>
      <p:pic>
        <p:nvPicPr>
          <p:cNvPr id="141" name="Google Shape;141;p15"/>
          <p:cNvPicPr preferRelativeResize="0"/>
          <p:nvPr/>
        </p:nvPicPr>
        <p:blipFill>
          <a:blip r:embed="rId2">
            <a:alphaModFix/>
          </a:blip>
          <a:stretch>
            <a:fillRect/>
          </a:stretch>
        </p:blipFill>
        <p:spPr>
          <a:xfrm>
            <a:off x="271575" y="1357925"/>
            <a:ext cx="108850" cy="108850"/>
          </a:xfrm>
          <a:prstGeom prst="rect">
            <a:avLst/>
          </a:prstGeom>
          <a:noFill/>
          <a:ln>
            <a:noFill/>
          </a:ln>
        </p:spPr>
      </p:pic>
      <p:pic>
        <p:nvPicPr>
          <p:cNvPr id="142" name="Google Shape;142;p15"/>
          <p:cNvPicPr preferRelativeResize="0"/>
          <p:nvPr/>
        </p:nvPicPr>
        <p:blipFill>
          <a:blip r:embed="rId2">
            <a:alphaModFix/>
          </a:blip>
          <a:stretch>
            <a:fillRect/>
          </a:stretch>
        </p:blipFill>
        <p:spPr>
          <a:xfrm>
            <a:off x="1781525" y="1899175"/>
            <a:ext cx="108850" cy="108850"/>
          </a:xfrm>
          <a:prstGeom prst="rect">
            <a:avLst/>
          </a:prstGeom>
          <a:noFill/>
          <a:ln>
            <a:noFill/>
          </a:ln>
        </p:spPr>
      </p:pic>
      <p:pic>
        <p:nvPicPr>
          <p:cNvPr id="143" name="Google Shape;143;p15"/>
          <p:cNvPicPr preferRelativeResize="0"/>
          <p:nvPr/>
        </p:nvPicPr>
        <p:blipFill>
          <a:blip r:embed="rId2">
            <a:alphaModFix/>
          </a:blip>
          <a:stretch>
            <a:fillRect/>
          </a:stretch>
        </p:blipFill>
        <p:spPr>
          <a:xfrm>
            <a:off x="4007775" y="3261325"/>
            <a:ext cx="108850" cy="108850"/>
          </a:xfrm>
          <a:prstGeom prst="rect">
            <a:avLst/>
          </a:prstGeom>
          <a:noFill/>
          <a:ln>
            <a:noFill/>
          </a:ln>
        </p:spPr>
      </p:pic>
      <p:sp>
        <p:nvSpPr>
          <p:cNvPr id="144" name="Google Shape;144;p15"/>
          <p:cNvSpPr/>
          <p:nvPr/>
        </p:nvSpPr>
        <p:spPr>
          <a:xfrm>
            <a:off x="1890375" y="2740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a:off x="726075" y="473225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p:nvPr/>
        </p:nvSpPr>
        <p:spPr>
          <a:xfrm>
            <a:off x="4033400" y="1031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5"/>
          <p:cNvSpPr/>
          <p:nvPr/>
        </p:nvSpPr>
        <p:spPr>
          <a:xfrm>
            <a:off x="2128400" y="33701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8" name="Google Shape;148;p15"/>
          <p:cNvPicPr preferRelativeResize="0"/>
          <p:nvPr/>
        </p:nvPicPr>
        <p:blipFill>
          <a:blip r:embed="rId3">
            <a:alphaModFix/>
          </a:blip>
          <a:stretch>
            <a:fillRect/>
          </a:stretch>
        </p:blipFill>
        <p:spPr>
          <a:xfrm rot="10800000">
            <a:off x="213975" y="4703238"/>
            <a:ext cx="443275" cy="234675"/>
          </a:xfrm>
          <a:prstGeom prst="rect">
            <a:avLst/>
          </a:prstGeom>
          <a:noFill/>
          <a:ln>
            <a:noFill/>
          </a:ln>
        </p:spPr>
      </p:pic>
      <p:pic>
        <p:nvPicPr>
          <p:cNvPr id="149" name="Google Shape;149;p15"/>
          <p:cNvPicPr preferRelativeResize="0"/>
          <p:nvPr/>
        </p:nvPicPr>
        <p:blipFill>
          <a:blip r:embed="rId3">
            <a:alphaModFix/>
          </a:blip>
          <a:stretch>
            <a:fillRect/>
          </a:stretch>
        </p:blipFill>
        <p:spPr>
          <a:xfrm>
            <a:off x="3968375" y="160325"/>
            <a:ext cx="443275" cy="234675"/>
          </a:xfrm>
          <a:prstGeom prst="rect">
            <a:avLst/>
          </a:prstGeom>
          <a:noFill/>
          <a:ln>
            <a:noFill/>
          </a:ln>
        </p:spPr>
      </p:pic>
      <p:sp>
        <p:nvSpPr>
          <p:cNvPr id="150" name="Google Shape;150;p15"/>
          <p:cNvSpPr/>
          <p:nvPr/>
        </p:nvSpPr>
        <p:spPr>
          <a:xfrm>
            <a:off x="-469400" y="-372450"/>
            <a:ext cx="982800" cy="9828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1" name="Google Shape;151;p15"/>
          <p:cNvPicPr preferRelativeResize="0"/>
          <p:nvPr/>
        </p:nvPicPr>
        <p:blipFill>
          <a:blip r:embed="rId2">
            <a:alphaModFix/>
          </a:blip>
          <a:stretch>
            <a:fillRect/>
          </a:stretch>
        </p:blipFill>
        <p:spPr>
          <a:xfrm>
            <a:off x="3433875" y="1946750"/>
            <a:ext cx="134475" cy="134475"/>
          </a:xfrm>
          <a:prstGeom prst="rect">
            <a:avLst/>
          </a:prstGeom>
          <a:noFill/>
          <a:ln>
            <a:noFill/>
          </a:ln>
        </p:spPr>
      </p:pic>
      <p:pic>
        <p:nvPicPr>
          <p:cNvPr id="152" name="Google Shape;152;p15"/>
          <p:cNvPicPr preferRelativeResize="0"/>
          <p:nvPr/>
        </p:nvPicPr>
        <p:blipFill>
          <a:blip r:embed="rId2">
            <a:alphaModFix/>
          </a:blip>
          <a:stretch>
            <a:fillRect/>
          </a:stretch>
        </p:blipFill>
        <p:spPr>
          <a:xfrm>
            <a:off x="3357675" y="3623150"/>
            <a:ext cx="134475" cy="134475"/>
          </a:xfrm>
          <a:prstGeom prst="rect">
            <a:avLst/>
          </a:prstGeom>
          <a:noFill/>
          <a:ln>
            <a:noFill/>
          </a:ln>
        </p:spPr>
      </p:pic>
      <p:sp>
        <p:nvSpPr>
          <p:cNvPr id="153" name="Google Shape;153;p15"/>
          <p:cNvSpPr/>
          <p:nvPr/>
        </p:nvSpPr>
        <p:spPr>
          <a:xfrm>
            <a:off x="3500000" y="43607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p:nvPr/>
        </p:nvSpPr>
        <p:spPr>
          <a:xfrm>
            <a:off x="4033400" y="29129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p:nvPr/>
        </p:nvSpPr>
        <p:spPr>
          <a:xfrm>
            <a:off x="1366400" y="3065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5"/>
          <p:cNvSpPr txBox="1"/>
          <p:nvPr>
            <p:ph type="title"/>
          </p:nvPr>
        </p:nvSpPr>
        <p:spPr>
          <a:xfrm>
            <a:off x="4824300" y="445025"/>
            <a:ext cx="3750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157" name="Google Shape;157;p15"/>
          <p:cNvSpPr txBox="1"/>
          <p:nvPr>
            <p:ph idx="1" type="body"/>
          </p:nvPr>
        </p:nvSpPr>
        <p:spPr>
          <a:xfrm>
            <a:off x="4943100" y="1092150"/>
            <a:ext cx="4008000" cy="34164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rtl="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s">
  <p:cSld name="CUSTOM_4">
    <p:spTree>
      <p:nvGrpSpPr>
        <p:cNvPr id="158" name="Shape 158"/>
        <p:cNvGrpSpPr/>
        <p:nvPr/>
      </p:nvGrpSpPr>
      <p:grpSpPr>
        <a:xfrm>
          <a:off x="0" y="0"/>
          <a:ext cx="0" cy="0"/>
          <a:chOff x="0" y="0"/>
          <a:chExt cx="0" cy="0"/>
        </a:xfrm>
      </p:grpSpPr>
      <p:sp>
        <p:nvSpPr>
          <p:cNvPr id="159" name="Google Shape;159;p16"/>
          <p:cNvSpPr txBox="1"/>
          <p:nvPr>
            <p:ph idx="1" type="subTitle"/>
          </p:nvPr>
        </p:nvSpPr>
        <p:spPr>
          <a:xfrm>
            <a:off x="546850" y="1498375"/>
            <a:ext cx="2391600" cy="7203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b="1" sz="15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160" name="Google Shape;160;p16"/>
          <p:cNvSpPr txBox="1"/>
          <p:nvPr/>
        </p:nvSpPr>
        <p:spPr>
          <a:xfrm>
            <a:off x="54690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161" name="Google Shape;161;p16"/>
          <p:cNvSpPr txBox="1"/>
          <p:nvPr/>
        </p:nvSpPr>
        <p:spPr>
          <a:xfrm>
            <a:off x="334965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162" name="Google Shape;162;p16"/>
          <p:cNvSpPr txBox="1"/>
          <p:nvPr>
            <p:ph idx="2" type="body"/>
          </p:nvPr>
        </p:nvSpPr>
        <p:spPr>
          <a:xfrm>
            <a:off x="394500" y="2162150"/>
            <a:ext cx="2391600" cy="1979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SzPts val="1000"/>
              <a:buFont typeface="Inter"/>
              <a:buChar char="●"/>
              <a:defRPr sz="1100">
                <a:solidFill>
                  <a:schemeClr val="dk2"/>
                </a:solidFill>
                <a:latin typeface="Inter"/>
                <a:ea typeface="Inter"/>
                <a:cs typeface="Inter"/>
                <a:sym typeface="Inter"/>
              </a:defRPr>
            </a:lvl1pPr>
            <a:lvl2pPr indent="-292100" lvl="1" marL="9144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2pPr>
            <a:lvl3pPr indent="-292100" lvl="2" marL="13716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3pPr>
            <a:lvl4pPr indent="-298450" lvl="3" marL="1828800" rtl="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4pPr>
            <a:lvl5pPr indent="-292100" lvl="4" marL="22860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5pPr>
            <a:lvl6pPr indent="-292100" lvl="5" marL="27432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6pPr>
            <a:lvl7pPr indent="-298450" lvl="6" marL="3200400" rtl="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7pPr>
            <a:lvl8pPr indent="-292100" lvl="7" marL="36576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8pPr>
            <a:lvl9pPr indent="-292100" lvl="8" marL="4114800" rtl="0">
              <a:lnSpc>
                <a:spcPct val="115000"/>
              </a:lnSpc>
              <a:spcBef>
                <a:spcPts val="1200"/>
              </a:spcBef>
              <a:spcAft>
                <a:spcPts val="1200"/>
              </a:spcAft>
              <a:buClr>
                <a:schemeClr val="dk2"/>
              </a:buClr>
              <a:buSzPts val="1000"/>
              <a:buFont typeface="Inter"/>
              <a:buChar char="■"/>
              <a:defRPr sz="1000">
                <a:solidFill>
                  <a:schemeClr val="dk2"/>
                </a:solidFill>
                <a:latin typeface="Inter"/>
                <a:ea typeface="Inter"/>
                <a:cs typeface="Inter"/>
                <a:sym typeface="Inter"/>
              </a:defRPr>
            </a:lvl9pPr>
          </a:lstStyle>
          <a:p/>
        </p:txBody>
      </p:sp>
      <p:sp>
        <p:nvSpPr>
          <p:cNvPr id="163" name="Google Shape;163;p16"/>
          <p:cNvSpPr txBox="1"/>
          <p:nvPr>
            <p:ph idx="3" type="subTitle"/>
          </p:nvPr>
        </p:nvSpPr>
        <p:spPr>
          <a:xfrm>
            <a:off x="3366250" y="1498375"/>
            <a:ext cx="2391600" cy="7203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b="1" sz="1500"/>
            </a:lvl1pPr>
            <a:lvl2pPr lvl="1" rtl="0">
              <a:spcBef>
                <a:spcPts val="1000"/>
              </a:spcBef>
              <a:spcAft>
                <a:spcPts val="0"/>
              </a:spcAft>
              <a:buSzPts val="1200"/>
              <a:buNone/>
              <a:defRPr/>
            </a:lvl2pPr>
            <a:lvl3pPr lvl="2" rtl="0">
              <a:spcBef>
                <a:spcPts val="1000"/>
              </a:spcBef>
              <a:spcAft>
                <a:spcPts val="0"/>
              </a:spcAft>
              <a:buSzPts val="1000"/>
              <a:buNone/>
              <a:defRPr/>
            </a:lvl3pPr>
            <a:lvl4pPr lvl="3" rtl="0">
              <a:spcBef>
                <a:spcPts val="1000"/>
              </a:spcBef>
              <a:spcAft>
                <a:spcPts val="0"/>
              </a:spcAft>
              <a:buSzPts val="1200"/>
              <a:buNone/>
              <a:defRPr/>
            </a:lvl4pPr>
            <a:lvl5pPr lvl="4" rtl="0">
              <a:spcBef>
                <a:spcPts val="1000"/>
              </a:spcBef>
              <a:spcAft>
                <a:spcPts val="0"/>
              </a:spcAft>
              <a:buSzPts val="1000"/>
              <a:buNone/>
              <a:defRPr/>
            </a:lvl5pPr>
            <a:lvl6pPr lvl="5" rtl="0">
              <a:spcBef>
                <a:spcPts val="1000"/>
              </a:spcBef>
              <a:spcAft>
                <a:spcPts val="0"/>
              </a:spcAft>
              <a:buSzPts val="1000"/>
              <a:buNone/>
              <a:defRPr/>
            </a:lvl6pPr>
            <a:lvl7pPr lvl="6" rtl="0">
              <a:spcBef>
                <a:spcPts val="1000"/>
              </a:spcBef>
              <a:spcAft>
                <a:spcPts val="0"/>
              </a:spcAft>
              <a:buSzPts val="1200"/>
              <a:buNone/>
              <a:defRPr/>
            </a:lvl7pPr>
            <a:lvl8pPr lvl="7" rtl="0">
              <a:spcBef>
                <a:spcPts val="1000"/>
              </a:spcBef>
              <a:spcAft>
                <a:spcPts val="0"/>
              </a:spcAft>
              <a:buSzPts val="1000"/>
              <a:buNone/>
              <a:defRPr/>
            </a:lvl8pPr>
            <a:lvl9pPr lvl="8" rtl="0">
              <a:spcBef>
                <a:spcPts val="1000"/>
              </a:spcBef>
              <a:spcAft>
                <a:spcPts val="1000"/>
              </a:spcAft>
              <a:buSzPts val="1000"/>
              <a:buNone/>
              <a:defRPr/>
            </a:lvl9pPr>
          </a:lstStyle>
          <a:p/>
        </p:txBody>
      </p:sp>
      <p:sp>
        <p:nvSpPr>
          <p:cNvPr id="164" name="Google Shape;164;p16"/>
          <p:cNvSpPr txBox="1"/>
          <p:nvPr/>
        </p:nvSpPr>
        <p:spPr>
          <a:xfrm>
            <a:off x="359490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165" name="Google Shape;165;p16"/>
          <p:cNvSpPr txBox="1"/>
          <p:nvPr>
            <p:ph idx="4" type="body"/>
          </p:nvPr>
        </p:nvSpPr>
        <p:spPr>
          <a:xfrm>
            <a:off x="3213900" y="2162150"/>
            <a:ext cx="2391600" cy="1979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SzPts val="1000"/>
              <a:buFont typeface="Inter"/>
              <a:buChar char="●"/>
              <a:defRPr sz="1100">
                <a:solidFill>
                  <a:schemeClr val="dk2"/>
                </a:solidFill>
                <a:latin typeface="Inter"/>
                <a:ea typeface="Inter"/>
                <a:cs typeface="Inter"/>
                <a:sym typeface="Inter"/>
              </a:defRPr>
            </a:lvl1pPr>
            <a:lvl2pPr indent="-292100" lvl="1" marL="9144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2pPr>
            <a:lvl3pPr indent="-292100" lvl="2" marL="13716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3pPr>
            <a:lvl4pPr indent="-298450" lvl="3" marL="1828800" rtl="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4pPr>
            <a:lvl5pPr indent="-292100" lvl="4" marL="22860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5pPr>
            <a:lvl6pPr indent="-292100" lvl="5" marL="27432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6pPr>
            <a:lvl7pPr indent="-298450" lvl="6" marL="3200400" rtl="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7pPr>
            <a:lvl8pPr indent="-292100" lvl="7" marL="36576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8pPr>
            <a:lvl9pPr indent="-292100" lvl="8" marL="4114800" rtl="0">
              <a:lnSpc>
                <a:spcPct val="115000"/>
              </a:lnSpc>
              <a:spcBef>
                <a:spcPts val="1200"/>
              </a:spcBef>
              <a:spcAft>
                <a:spcPts val="1200"/>
              </a:spcAft>
              <a:buClr>
                <a:schemeClr val="dk2"/>
              </a:buClr>
              <a:buSzPts val="1000"/>
              <a:buFont typeface="Inter"/>
              <a:buChar char="■"/>
              <a:defRPr sz="1000">
                <a:solidFill>
                  <a:schemeClr val="dk2"/>
                </a:solidFill>
                <a:latin typeface="Inter"/>
                <a:ea typeface="Inter"/>
                <a:cs typeface="Inter"/>
                <a:sym typeface="Inter"/>
              </a:defRPr>
            </a:lvl9pPr>
          </a:lstStyle>
          <a:p/>
        </p:txBody>
      </p:sp>
      <p:sp>
        <p:nvSpPr>
          <p:cNvPr id="166" name="Google Shape;166;p16"/>
          <p:cNvSpPr txBox="1"/>
          <p:nvPr>
            <p:ph idx="5" type="subTitle"/>
          </p:nvPr>
        </p:nvSpPr>
        <p:spPr>
          <a:xfrm>
            <a:off x="6185650" y="1498375"/>
            <a:ext cx="2391600" cy="7203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b="1" sz="1500"/>
            </a:lvl1pPr>
            <a:lvl2pPr lvl="1" rtl="0">
              <a:spcBef>
                <a:spcPts val="1000"/>
              </a:spcBef>
              <a:spcAft>
                <a:spcPts val="0"/>
              </a:spcAft>
              <a:buSzPts val="1200"/>
              <a:buNone/>
              <a:defRPr/>
            </a:lvl2pPr>
            <a:lvl3pPr lvl="2" rtl="0">
              <a:spcBef>
                <a:spcPts val="1000"/>
              </a:spcBef>
              <a:spcAft>
                <a:spcPts val="0"/>
              </a:spcAft>
              <a:buSzPts val="1000"/>
              <a:buNone/>
              <a:defRPr/>
            </a:lvl3pPr>
            <a:lvl4pPr lvl="3" rtl="0">
              <a:spcBef>
                <a:spcPts val="1000"/>
              </a:spcBef>
              <a:spcAft>
                <a:spcPts val="0"/>
              </a:spcAft>
              <a:buSzPts val="1200"/>
              <a:buNone/>
              <a:defRPr/>
            </a:lvl4pPr>
            <a:lvl5pPr lvl="4" rtl="0">
              <a:spcBef>
                <a:spcPts val="1000"/>
              </a:spcBef>
              <a:spcAft>
                <a:spcPts val="0"/>
              </a:spcAft>
              <a:buSzPts val="1000"/>
              <a:buNone/>
              <a:defRPr/>
            </a:lvl5pPr>
            <a:lvl6pPr lvl="5" rtl="0">
              <a:spcBef>
                <a:spcPts val="1000"/>
              </a:spcBef>
              <a:spcAft>
                <a:spcPts val="0"/>
              </a:spcAft>
              <a:buSzPts val="1000"/>
              <a:buNone/>
              <a:defRPr/>
            </a:lvl6pPr>
            <a:lvl7pPr lvl="6" rtl="0">
              <a:spcBef>
                <a:spcPts val="1000"/>
              </a:spcBef>
              <a:spcAft>
                <a:spcPts val="0"/>
              </a:spcAft>
              <a:buSzPts val="1200"/>
              <a:buNone/>
              <a:defRPr/>
            </a:lvl7pPr>
            <a:lvl8pPr lvl="7" rtl="0">
              <a:spcBef>
                <a:spcPts val="1000"/>
              </a:spcBef>
              <a:spcAft>
                <a:spcPts val="0"/>
              </a:spcAft>
              <a:buSzPts val="1000"/>
              <a:buNone/>
              <a:defRPr/>
            </a:lvl8pPr>
            <a:lvl9pPr lvl="8" rtl="0">
              <a:spcBef>
                <a:spcPts val="1000"/>
              </a:spcBef>
              <a:spcAft>
                <a:spcPts val="1000"/>
              </a:spcAft>
              <a:buSzPts val="1000"/>
              <a:buNone/>
              <a:defRPr/>
            </a:lvl9pPr>
          </a:lstStyle>
          <a:p/>
        </p:txBody>
      </p:sp>
      <p:sp>
        <p:nvSpPr>
          <p:cNvPr id="167" name="Google Shape;167;p16"/>
          <p:cNvSpPr txBox="1"/>
          <p:nvPr/>
        </p:nvSpPr>
        <p:spPr>
          <a:xfrm>
            <a:off x="618570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168" name="Google Shape;168;p16"/>
          <p:cNvSpPr txBox="1"/>
          <p:nvPr>
            <p:ph idx="6" type="body"/>
          </p:nvPr>
        </p:nvSpPr>
        <p:spPr>
          <a:xfrm>
            <a:off x="6033300" y="2162150"/>
            <a:ext cx="2391600" cy="1979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SzPts val="1000"/>
              <a:buFont typeface="Inter"/>
              <a:buChar char="●"/>
              <a:defRPr sz="1100">
                <a:solidFill>
                  <a:schemeClr val="dk2"/>
                </a:solidFill>
                <a:latin typeface="Inter"/>
                <a:ea typeface="Inter"/>
                <a:cs typeface="Inter"/>
                <a:sym typeface="Inter"/>
              </a:defRPr>
            </a:lvl1pPr>
            <a:lvl2pPr indent="-292100" lvl="1" marL="9144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2pPr>
            <a:lvl3pPr indent="-292100" lvl="2" marL="13716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3pPr>
            <a:lvl4pPr indent="-298450" lvl="3" marL="1828800" rtl="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4pPr>
            <a:lvl5pPr indent="-292100" lvl="4" marL="22860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5pPr>
            <a:lvl6pPr indent="-292100" lvl="5" marL="27432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6pPr>
            <a:lvl7pPr indent="-298450" lvl="6" marL="3200400" rtl="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7pPr>
            <a:lvl8pPr indent="-292100" lvl="7" marL="3657600" rtl="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8pPr>
            <a:lvl9pPr indent="-292100" lvl="8" marL="4114800" rtl="0">
              <a:lnSpc>
                <a:spcPct val="115000"/>
              </a:lnSpc>
              <a:spcBef>
                <a:spcPts val="1200"/>
              </a:spcBef>
              <a:spcAft>
                <a:spcPts val="1200"/>
              </a:spcAft>
              <a:buClr>
                <a:schemeClr val="dk2"/>
              </a:buClr>
              <a:buSzPts val="1000"/>
              <a:buFont typeface="Inter"/>
              <a:buChar char="■"/>
              <a:defRPr sz="1000">
                <a:solidFill>
                  <a:schemeClr val="dk2"/>
                </a:solidFill>
                <a:latin typeface="Inter"/>
                <a:ea typeface="Inter"/>
                <a:cs typeface="Inter"/>
                <a:sym typeface="Inter"/>
              </a:defRPr>
            </a:lvl9pPr>
          </a:lstStyle>
          <a:p/>
        </p:txBody>
      </p:sp>
      <p:sp>
        <p:nvSpPr>
          <p:cNvPr id="169" name="Google Shape;169;p16"/>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0">
    <p:spTree>
      <p:nvGrpSpPr>
        <p:cNvPr id="170" name="Shape 170"/>
        <p:cNvGrpSpPr/>
        <p:nvPr/>
      </p:nvGrpSpPr>
      <p:grpSpPr>
        <a:xfrm>
          <a:off x="0" y="0"/>
          <a:ext cx="0" cy="0"/>
          <a:chOff x="0" y="0"/>
          <a:chExt cx="0" cy="0"/>
        </a:xfrm>
      </p:grpSpPr>
      <p:sp>
        <p:nvSpPr>
          <p:cNvPr id="171" name="Google Shape;171;p17"/>
          <p:cNvSpPr txBox="1"/>
          <p:nvPr>
            <p:ph type="title"/>
          </p:nvPr>
        </p:nvSpPr>
        <p:spPr>
          <a:xfrm>
            <a:off x="1053925" y="1202575"/>
            <a:ext cx="3781200" cy="2434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i="1" sz="1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2" name="Google Shape;172;p17"/>
          <p:cNvSpPr txBox="1"/>
          <p:nvPr/>
        </p:nvSpPr>
        <p:spPr>
          <a:xfrm>
            <a:off x="523172" y="691839"/>
            <a:ext cx="346500" cy="1523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0"/>
              <a:buFont typeface="Arial"/>
              <a:buNone/>
            </a:pPr>
            <a:r>
              <a:rPr i="0" lang="en" sz="8700" u="none" cap="none" strike="noStrike">
                <a:solidFill>
                  <a:srgbClr val="FF6F31"/>
                </a:solidFill>
              </a:rPr>
              <a:t>“</a:t>
            </a:r>
            <a:endParaRPr i="0" sz="8700" u="none" cap="none" strike="noStrike">
              <a:solidFill>
                <a:srgbClr val="FF6F31"/>
              </a:solidFill>
            </a:endParaRPr>
          </a:p>
        </p:txBody>
      </p:sp>
      <p:sp>
        <p:nvSpPr>
          <p:cNvPr id="173" name="Google Shape;173;p17"/>
          <p:cNvSpPr txBox="1"/>
          <p:nvPr>
            <p:ph idx="1" type="subTitle"/>
          </p:nvPr>
        </p:nvSpPr>
        <p:spPr>
          <a:xfrm>
            <a:off x="1083625" y="3260750"/>
            <a:ext cx="2897100" cy="375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b="1"/>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174" name="Google Shape;174;p17"/>
          <p:cNvSpPr/>
          <p:nvPr/>
        </p:nvSpPr>
        <p:spPr>
          <a:xfrm>
            <a:off x="7392000" y="370325"/>
            <a:ext cx="1135800" cy="1135800"/>
          </a:xfrm>
          <a:prstGeom prst="ellipse">
            <a:avLst/>
          </a:prstGeom>
          <a:solidFill>
            <a:srgbClr val="FFD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7"/>
          <p:cNvSpPr/>
          <p:nvPr>
            <p:ph idx="2" type="pic"/>
          </p:nvPr>
        </p:nvSpPr>
        <p:spPr>
          <a:xfrm>
            <a:off x="5284525" y="749625"/>
            <a:ext cx="2798100" cy="3369600"/>
          </a:xfrm>
          <a:prstGeom prst="roundRect">
            <a:avLst>
              <a:gd fmla="val 7957" name="adj"/>
            </a:avLst>
          </a:prstGeom>
          <a:noFill/>
          <a:ln>
            <a:noFill/>
          </a:ln>
        </p:spPr>
      </p:sp>
      <p:sp>
        <p:nvSpPr>
          <p:cNvPr id="176" name="Google Shape;176;p17"/>
          <p:cNvSpPr txBox="1"/>
          <p:nvPr>
            <p:ph idx="3" type="subTitle"/>
          </p:nvPr>
        </p:nvSpPr>
        <p:spPr>
          <a:xfrm>
            <a:off x="1083625" y="3489350"/>
            <a:ext cx="2897100" cy="37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spcBef>
                <a:spcPts val="1000"/>
              </a:spcBef>
              <a:spcAft>
                <a:spcPts val="0"/>
              </a:spcAft>
              <a:buSzPts val="1200"/>
              <a:buNone/>
              <a:defRPr/>
            </a:lvl2pPr>
            <a:lvl3pPr lvl="2" rtl="0">
              <a:spcBef>
                <a:spcPts val="1000"/>
              </a:spcBef>
              <a:spcAft>
                <a:spcPts val="0"/>
              </a:spcAft>
              <a:buSzPts val="1000"/>
              <a:buNone/>
              <a:defRPr/>
            </a:lvl3pPr>
            <a:lvl4pPr lvl="3" rtl="0">
              <a:spcBef>
                <a:spcPts val="1000"/>
              </a:spcBef>
              <a:spcAft>
                <a:spcPts val="0"/>
              </a:spcAft>
              <a:buSzPts val="1200"/>
              <a:buNone/>
              <a:defRPr/>
            </a:lvl4pPr>
            <a:lvl5pPr lvl="4" rtl="0">
              <a:spcBef>
                <a:spcPts val="1000"/>
              </a:spcBef>
              <a:spcAft>
                <a:spcPts val="0"/>
              </a:spcAft>
              <a:buSzPts val="1000"/>
              <a:buNone/>
              <a:defRPr/>
            </a:lvl5pPr>
            <a:lvl6pPr lvl="5" rtl="0">
              <a:spcBef>
                <a:spcPts val="1000"/>
              </a:spcBef>
              <a:spcAft>
                <a:spcPts val="0"/>
              </a:spcAft>
              <a:buSzPts val="1000"/>
              <a:buNone/>
              <a:defRPr/>
            </a:lvl6pPr>
            <a:lvl7pPr lvl="6" rtl="0">
              <a:spcBef>
                <a:spcPts val="1000"/>
              </a:spcBef>
              <a:spcAft>
                <a:spcPts val="0"/>
              </a:spcAft>
              <a:buSzPts val="1200"/>
              <a:buNone/>
              <a:defRPr/>
            </a:lvl7pPr>
            <a:lvl8pPr lvl="7" rtl="0">
              <a:spcBef>
                <a:spcPts val="1000"/>
              </a:spcBef>
              <a:spcAft>
                <a:spcPts val="0"/>
              </a:spcAft>
              <a:buSzPts val="1000"/>
              <a:buNone/>
              <a:defRPr/>
            </a:lvl8pPr>
            <a:lvl9pPr lvl="8" rtl="0">
              <a:spcBef>
                <a:spcPts val="1000"/>
              </a:spcBef>
              <a:spcAft>
                <a:spcPts val="1000"/>
              </a:spcAft>
              <a:buSzPts val="1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Wall">
  <p:cSld name="CUSTOM_11">
    <p:spTree>
      <p:nvGrpSpPr>
        <p:cNvPr id="177" name="Shape 177"/>
        <p:cNvGrpSpPr/>
        <p:nvPr/>
      </p:nvGrpSpPr>
      <p:grpSpPr>
        <a:xfrm>
          <a:off x="0" y="0"/>
          <a:ext cx="0" cy="0"/>
          <a:chOff x="0" y="0"/>
          <a:chExt cx="0" cy="0"/>
        </a:xfrm>
      </p:grpSpPr>
      <p:sp>
        <p:nvSpPr>
          <p:cNvPr id="178" name="Google Shape;178;p18"/>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9" name="Google Shape;179;p18"/>
          <p:cNvSpPr/>
          <p:nvPr>
            <p:ph idx="2" type="pic"/>
          </p:nvPr>
        </p:nvSpPr>
        <p:spPr>
          <a:xfrm>
            <a:off x="644850" y="1292822"/>
            <a:ext cx="1280100" cy="441300"/>
          </a:xfrm>
          <a:prstGeom prst="rect">
            <a:avLst/>
          </a:prstGeom>
          <a:noFill/>
          <a:ln>
            <a:noFill/>
          </a:ln>
        </p:spPr>
      </p:sp>
      <p:sp>
        <p:nvSpPr>
          <p:cNvPr id="180" name="Google Shape;180;p18"/>
          <p:cNvSpPr/>
          <p:nvPr>
            <p:ph idx="3" type="pic"/>
          </p:nvPr>
        </p:nvSpPr>
        <p:spPr>
          <a:xfrm>
            <a:off x="2301858" y="1292822"/>
            <a:ext cx="1280100" cy="441300"/>
          </a:xfrm>
          <a:prstGeom prst="rect">
            <a:avLst/>
          </a:prstGeom>
          <a:noFill/>
          <a:ln>
            <a:noFill/>
          </a:ln>
        </p:spPr>
      </p:sp>
      <p:sp>
        <p:nvSpPr>
          <p:cNvPr id="181" name="Google Shape;181;p18"/>
          <p:cNvSpPr/>
          <p:nvPr>
            <p:ph idx="4" type="pic"/>
          </p:nvPr>
        </p:nvSpPr>
        <p:spPr>
          <a:xfrm>
            <a:off x="3958865" y="1292822"/>
            <a:ext cx="1280100" cy="441300"/>
          </a:xfrm>
          <a:prstGeom prst="rect">
            <a:avLst/>
          </a:prstGeom>
          <a:noFill/>
          <a:ln>
            <a:noFill/>
          </a:ln>
        </p:spPr>
      </p:sp>
      <p:sp>
        <p:nvSpPr>
          <p:cNvPr id="182" name="Google Shape;182;p18"/>
          <p:cNvSpPr/>
          <p:nvPr>
            <p:ph idx="5" type="pic"/>
          </p:nvPr>
        </p:nvSpPr>
        <p:spPr>
          <a:xfrm>
            <a:off x="5615873" y="1292822"/>
            <a:ext cx="1280100" cy="441300"/>
          </a:xfrm>
          <a:prstGeom prst="rect">
            <a:avLst/>
          </a:prstGeom>
          <a:noFill/>
          <a:ln>
            <a:noFill/>
          </a:ln>
        </p:spPr>
      </p:sp>
      <p:sp>
        <p:nvSpPr>
          <p:cNvPr id="183" name="Google Shape;183;p18"/>
          <p:cNvSpPr/>
          <p:nvPr>
            <p:ph idx="6" type="pic"/>
          </p:nvPr>
        </p:nvSpPr>
        <p:spPr>
          <a:xfrm>
            <a:off x="644850" y="2057918"/>
            <a:ext cx="1280100" cy="441300"/>
          </a:xfrm>
          <a:prstGeom prst="rect">
            <a:avLst/>
          </a:prstGeom>
          <a:noFill/>
          <a:ln>
            <a:noFill/>
          </a:ln>
        </p:spPr>
      </p:sp>
      <p:sp>
        <p:nvSpPr>
          <p:cNvPr id="184" name="Google Shape;184;p18"/>
          <p:cNvSpPr/>
          <p:nvPr>
            <p:ph idx="7" type="pic"/>
          </p:nvPr>
        </p:nvSpPr>
        <p:spPr>
          <a:xfrm>
            <a:off x="2301858" y="2057918"/>
            <a:ext cx="1280100" cy="441300"/>
          </a:xfrm>
          <a:prstGeom prst="rect">
            <a:avLst/>
          </a:prstGeom>
          <a:noFill/>
          <a:ln>
            <a:noFill/>
          </a:ln>
        </p:spPr>
      </p:sp>
      <p:sp>
        <p:nvSpPr>
          <p:cNvPr id="185" name="Google Shape;185;p18"/>
          <p:cNvSpPr/>
          <p:nvPr>
            <p:ph idx="8" type="pic"/>
          </p:nvPr>
        </p:nvSpPr>
        <p:spPr>
          <a:xfrm>
            <a:off x="3958865" y="2057918"/>
            <a:ext cx="1280100" cy="441300"/>
          </a:xfrm>
          <a:prstGeom prst="rect">
            <a:avLst/>
          </a:prstGeom>
          <a:noFill/>
          <a:ln>
            <a:noFill/>
          </a:ln>
        </p:spPr>
      </p:sp>
      <p:sp>
        <p:nvSpPr>
          <p:cNvPr id="186" name="Google Shape;186;p18"/>
          <p:cNvSpPr/>
          <p:nvPr>
            <p:ph idx="9" type="pic"/>
          </p:nvPr>
        </p:nvSpPr>
        <p:spPr>
          <a:xfrm>
            <a:off x="5615873" y="2057918"/>
            <a:ext cx="1280100" cy="441300"/>
          </a:xfrm>
          <a:prstGeom prst="rect">
            <a:avLst/>
          </a:prstGeom>
          <a:noFill/>
          <a:ln>
            <a:noFill/>
          </a:ln>
        </p:spPr>
      </p:sp>
      <p:sp>
        <p:nvSpPr>
          <p:cNvPr id="187" name="Google Shape;187;p18"/>
          <p:cNvSpPr/>
          <p:nvPr>
            <p:ph idx="13" type="pic"/>
          </p:nvPr>
        </p:nvSpPr>
        <p:spPr>
          <a:xfrm>
            <a:off x="644850" y="2759255"/>
            <a:ext cx="1280100" cy="441300"/>
          </a:xfrm>
          <a:prstGeom prst="rect">
            <a:avLst/>
          </a:prstGeom>
          <a:noFill/>
          <a:ln>
            <a:noFill/>
          </a:ln>
        </p:spPr>
      </p:sp>
      <p:sp>
        <p:nvSpPr>
          <p:cNvPr id="188" name="Google Shape;188;p18"/>
          <p:cNvSpPr/>
          <p:nvPr>
            <p:ph idx="14" type="pic"/>
          </p:nvPr>
        </p:nvSpPr>
        <p:spPr>
          <a:xfrm>
            <a:off x="2301858" y="2759255"/>
            <a:ext cx="1280100" cy="441300"/>
          </a:xfrm>
          <a:prstGeom prst="rect">
            <a:avLst/>
          </a:prstGeom>
          <a:noFill/>
          <a:ln>
            <a:noFill/>
          </a:ln>
        </p:spPr>
      </p:sp>
      <p:sp>
        <p:nvSpPr>
          <p:cNvPr id="189" name="Google Shape;189;p18"/>
          <p:cNvSpPr/>
          <p:nvPr>
            <p:ph idx="15" type="pic"/>
          </p:nvPr>
        </p:nvSpPr>
        <p:spPr>
          <a:xfrm>
            <a:off x="3958865" y="2759255"/>
            <a:ext cx="1280100" cy="441300"/>
          </a:xfrm>
          <a:prstGeom prst="rect">
            <a:avLst/>
          </a:prstGeom>
          <a:noFill/>
          <a:ln>
            <a:noFill/>
          </a:ln>
        </p:spPr>
      </p:sp>
      <p:sp>
        <p:nvSpPr>
          <p:cNvPr id="190" name="Google Shape;190;p18"/>
          <p:cNvSpPr/>
          <p:nvPr>
            <p:ph idx="16" type="pic"/>
          </p:nvPr>
        </p:nvSpPr>
        <p:spPr>
          <a:xfrm>
            <a:off x="5615873" y="2759255"/>
            <a:ext cx="1280100" cy="441300"/>
          </a:xfrm>
          <a:prstGeom prst="rect">
            <a:avLst/>
          </a:prstGeom>
          <a:noFill/>
          <a:ln>
            <a:noFill/>
          </a:ln>
        </p:spPr>
      </p:sp>
      <p:sp>
        <p:nvSpPr>
          <p:cNvPr id="191" name="Google Shape;191;p18"/>
          <p:cNvSpPr/>
          <p:nvPr>
            <p:ph idx="17" type="pic"/>
          </p:nvPr>
        </p:nvSpPr>
        <p:spPr>
          <a:xfrm>
            <a:off x="644850" y="3460593"/>
            <a:ext cx="1280100" cy="441300"/>
          </a:xfrm>
          <a:prstGeom prst="rect">
            <a:avLst/>
          </a:prstGeom>
          <a:noFill/>
          <a:ln>
            <a:noFill/>
          </a:ln>
        </p:spPr>
      </p:sp>
      <p:sp>
        <p:nvSpPr>
          <p:cNvPr id="192" name="Google Shape;192;p18"/>
          <p:cNvSpPr/>
          <p:nvPr>
            <p:ph idx="18" type="pic"/>
          </p:nvPr>
        </p:nvSpPr>
        <p:spPr>
          <a:xfrm>
            <a:off x="2301858" y="3460593"/>
            <a:ext cx="1280100" cy="441300"/>
          </a:xfrm>
          <a:prstGeom prst="rect">
            <a:avLst/>
          </a:prstGeom>
          <a:noFill/>
          <a:ln>
            <a:noFill/>
          </a:ln>
        </p:spPr>
      </p:sp>
      <p:sp>
        <p:nvSpPr>
          <p:cNvPr id="193" name="Google Shape;193;p18"/>
          <p:cNvSpPr/>
          <p:nvPr>
            <p:ph idx="19" type="pic"/>
          </p:nvPr>
        </p:nvSpPr>
        <p:spPr>
          <a:xfrm>
            <a:off x="3958865" y="3460593"/>
            <a:ext cx="1280100" cy="441300"/>
          </a:xfrm>
          <a:prstGeom prst="rect">
            <a:avLst/>
          </a:prstGeom>
          <a:noFill/>
          <a:ln>
            <a:noFill/>
          </a:ln>
        </p:spPr>
      </p:sp>
      <p:sp>
        <p:nvSpPr>
          <p:cNvPr id="194" name="Google Shape;194;p18"/>
          <p:cNvSpPr/>
          <p:nvPr>
            <p:ph idx="20" type="pic"/>
          </p:nvPr>
        </p:nvSpPr>
        <p:spPr>
          <a:xfrm>
            <a:off x="5615873" y="3460593"/>
            <a:ext cx="1280100" cy="441300"/>
          </a:xfrm>
          <a:prstGeom prst="rect">
            <a:avLst/>
          </a:prstGeom>
          <a:noFill/>
          <a:ln>
            <a:noFill/>
          </a:ln>
        </p:spPr>
      </p:sp>
      <p:sp>
        <p:nvSpPr>
          <p:cNvPr id="195" name="Google Shape;195;p18"/>
          <p:cNvSpPr/>
          <p:nvPr>
            <p:ph idx="21" type="pic"/>
          </p:nvPr>
        </p:nvSpPr>
        <p:spPr>
          <a:xfrm>
            <a:off x="7255174" y="1292822"/>
            <a:ext cx="1280100" cy="441300"/>
          </a:xfrm>
          <a:prstGeom prst="rect">
            <a:avLst/>
          </a:prstGeom>
          <a:noFill/>
          <a:ln>
            <a:noFill/>
          </a:ln>
        </p:spPr>
      </p:sp>
      <p:sp>
        <p:nvSpPr>
          <p:cNvPr id="196" name="Google Shape;196;p18"/>
          <p:cNvSpPr/>
          <p:nvPr>
            <p:ph idx="22" type="pic"/>
          </p:nvPr>
        </p:nvSpPr>
        <p:spPr>
          <a:xfrm>
            <a:off x="7255174" y="2057918"/>
            <a:ext cx="1280100" cy="441300"/>
          </a:xfrm>
          <a:prstGeom prst="rect">
            <a:avLst/>
          </a:prstGeom>
          <a:noFill/>
          <a:ln>
            <a:noFill/>
          </a:ln>
        </p:spPr>
      </p:sp>
      <p:sp>
        <p:nvSpPr>
          <p:cNvPr id="197" name="Google Shape;197;p18"/>
          <p:cNvSpPr/>
          <p:nvPr>
            <p:ph idx="23" type="pic"/>
          </p:nvPr>
        </p:nvSpPr>
        <p:spPr>
          <a:xfrm>
            <a:off x="7255174" y="2759255"/>
            <a:ext cx="1280100" cy="441300"/>
          </a:xfrm>
          <a:prstGeom prst="rect">
            <a:avLst/>
          </a:prstGeom>
          <a:noFill/>
          <a:ln>
            <a:noFill/>
          </a:ln>
        </p:spPr>
      </p:sp>
      <p:sp>
        <p:nvSpPr>
          <p:cNvPr id="198" name="Google Shape;198;p18"/>
          <p:cNvSpPr/>
          <p:nvPr>
            <p:ph idx="24" type="pic"/>
          </p:nvPr>
        </p:nvSpPr>
        <p:spPr>
          <a:xfrm>
            <a:off x="7255174" y="3460593"/>
            <a:ext cx="1280100" cy="441300"/>
          </a:xfrm>
          <a:prstGeom prst="rect">
            <a:avLst/>
          </a:prstGeom>
          <a:noFill/>
          <a:ln>
            <a:noFill/>
          </a:ln>
        </p:spPr>
      </p:sp>
      <p:sp>
        <p:nvSpPr>
          <p:cNvPr id="199" name="Google Shape;199;p18"/>
          <p:cNvSpPr/>
          <p:nvPr>
            <p:ph idx="25" type="pic"/>
          </p:nvPr>
        </p:nvSpPr>
        <p:spPr>
          <a:xfrm>
            <a:off x="644850" y="4173334"/>
            <a:ext cx="1280100" cy="441300"/>
          </a:xfrm>
          <a:prstGeom prst="rect">
            <a:avLst/>
          </a:prstGeom>
          <a:noFill/>
          <a:ln>
            <a:noFill/>
          </a:ln>
        </p:spPr>
      </p:sp>
      <p:sp>
        <p:nvSpPr>
          <p:cNvPr id="200" name="Google Shape;200;p18"/>
          <p:cNvSpPr/>
          <p:nvPr>
            <p:ph idx="26" type="pic"/>
          </p:nvPr>
        </p:nvSpPr>
        <p:spPr>
          <a:xfrm>
            <a:off x="2301858" y="4173334"/>
            <a:ext cx="1280100" cy="441300"/>
          </a:xfrm>
          <a:prstGeom prst="rect">
            <a:avLst/>
          </a:prstGeom>
          <a:noFill/>
          <a:ln>
            <a:noFill/>
          </a:ln>
        </p:spPr>
      </p:sp>
      <p:sp>
        <p:nvSpPr>
          <p:cNvPr id="201" name="Google Shape;201;p18"/>
          <p:cNvSpPr/>
          <p:nvPr>
            <p:ph idx="27" type="pic"/>
          </p:nvPr>
        </p:nvSpPr>
        <p:spPr>
          <a:xfrm>
            <a:off x="3958865" y="4173334"/>
            <a:ext cx="1280100" cy="441300"/>
          </a:xfrm>
          <a:prstGeom prst="rect">
            <a:avLst/>
          </a:prstGeom>
          <a:noFill/>
          <a:ln>
            <a:noFill/>
          </a:ln>
        </p:spPr>
      </p:sp>
      <p:sp>
        <p:nvSpPr>
          <p:cNvPr id="202" name="Google Shape;202;p18"/>
          <p:cNvSpPr/>
          <p:nvPr>
            <p:ph idx="28" type="pic"/>
          </p:nvPr>
        </p:nvSpPr>
        <p:spPr>
          <a:xfrm>
            <a:off x="5615873" y="4173334"/>
            <a:ext cx="1280100" cy="441300"/>
          </a:xfrm>
          <a:prstGeom prst="rect">
            <a:avLst/>
          </a:prstGeom>
          <a:noFill/>
          <a:ln>
            <a:noFill/>
          </a:ln>
        </p:spPr>
      </p:sp>
      <p:sp>
        <p:nvSpPr>
          <p:cNvPr id="203" name="Google Shape;203;p18"/>
          <p:cNvSpPr/>
          <p:nvPr>
            <p:ph idx="29" type="pic"/>
          </p:nvPr>
        </p:nvSpPr>
        <p:spPr>
          <a:xfrm>
            <a:off x="7255174" y="4173334"/>
            <a:ext cx="1280100" cy="4413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5">
    <p:spTree>
      <p:nvGrpSpPr>
        <p:cNvPr id="204" name="Shape 204"/>
        <p:cNvGrpSpPr/>
        <p:nvPr/>
      </p:nvGrpSpPr>
      <p:grpSpPr>
        <a:xfrm>
          <a:off x="0" y="0"/>
          <a:ext cx="0" cy="0"/>
          <a:chOff x="0" y="0"/>
          <a:chExt cx="0" cy="0"/>
        </a:xfrm>
      </p:grpSpPr>
      <p:sp>
        <p:nvSpPr>
          <p:cNvPr id="205" name="Google Shape;205;p19"/>
          <p:cNvSpPr txBox="1"/>
          <p:nvPr>
            <p:ph type="title"/>
          </p:nvPr>
        </p:nvSpPr>
        <p:spPr>
          <a:xfrm>
            <a:off x="1225650" y="2160600"/>
            <a:ext cx="4096500" cy="13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2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206" name="Shape 206"/>
        <p:cNvGrpSpPr/>
        <p:nvPr/>
      </p:nvGrpSpPr>
      <p:grpSpPr>
        <a:xfrm>
          <a:off x="0" y="0"/>
          <a:ext cx="0" cy="0"/>
          <a:chOff x="0" y="0"/>
          <a:chExt cx="0" cy="0"/>
        </a:xfrm>
      </p:grpSpPr>
      <p:sp>
        <p:nvSpPr>
          <p:cNvPr id="207" name="Google Shape;207;p20"/>
          <p:cNvSpPr txBox="1"/>
          <p:nvPr>
            <p:ph type="title"/>
          </p:nvPr>
        </p:nvSpPr>
        <p:spPr>
          <a:xfrm>
            <a:off x="628650" y="455123"/>
            <a:ext cx="7886700" cy="526200"/>
          </a:xfrm>
          <a:prstGeom prst="rect">
            <a:avLst/>
          </a:prstGeom>
          <a:noFill/>
          <a:ln>
            <a:noFill/>
          </a:ln>
        </p:spPr>
        <p:txBody>
          <a:bodyPr anchorCtr="0" anchor="b" bIns="68575" lIns="0" spcFirstLastPara="1" rIns="68575" wrap="square" tIns="68575">
            <a:noAutofit/>
          </a:bodyPr>
          <a:lstStyle>
            <a:lvl1pPr lvl="0" rtl="0" algn="l">
              <a:lnSpc>
                <a:spcPct val="100000"/>
              </a:lnSpc>
              <a:spcBef>
                <a:spcPts val="0"/>
              </a:spcBef>
              <a:spcAft>
                <a:spcPts val="0"/>
              </a:spcAft>
              <a:buSzPts val="1500"/>
              <a:buNone/>
              <a:defRPr b="1" i="0" sz="2000">
                <a:solidFill>
                  <a:schemeClr val="accent2"/>
                </a:solidFill>
                <a:latin typeface="Inter"/>
                <a:ea typeface="Inter"/>
                <a:cs typeface="Inter"/>
                <a:sym typeface="Inter"/>
              </a:defRPr>
            </a:lvl1pPr>
            <a:lvl2pPr lvl="1" rtl="0" algn="l">
              <a:lnSpc>
                <a:spcPct val="100000"/>
              </a:lnSpc>
              <a:spcBef>
                <a:spcPts val="0"/>
              </a:spcBef>
              <a:spcAft>
                <a:spcPts val="0"/>
              </a:spcAft>
              <a:buSzPts val="2100"/>
              <a:buNone/>
              <a:defRPr/>
            </a:lvl2pPr>
            <a:lvl3pPr lvl="2" rtl="0" algn="l">
              <a:lnSpc>
                <a:spcPct val="100000"/>
              </a:lnSpc>
              <a:spcBef>
                <a:spcPts val="0"/>
              </a:spcBef>
              <a:spcAft>
                <a:spcPts val="0"/>
              </a:spcAft>
              <a:buSzPts val="2100"/>
              <a:buNone/>
              <a:defRPr/>
            </a:lvl3pPr>
            <a:lvl4pPr lvl="3" rtl="0" algn="l">
              <a:lnSpc>
                <a:spcPct val="100000"/>
              </a:lnSpc>
              <a:spcBef>
                <a:spcPts val="0"/>
              </a:spcBef>
              <a:spcAft>
                <a:spcPts val="0"/>
              </a:spcAft>
              <a:buSzPts val="2100"/>
              <a:buNone/>
              <a:defRPr/>
            </a:lvl4pPr>
            <a:lvl5pPr lvl="4" rtl="0" algn="l">
              <a:lnSpc>
                <a:spcPct val="100000"/>
              </a:lnSpc>
              <a:spcBef>
                <a:spcPts val="0"/>
              </a:spcBef>
              <a:spcAft>
                <a:spcPts val="0"/>
              </a:spcAft>
              <a:buSzPts val="2100"/>
              <a:buNone/>
              <a:defRPr/>
            </a:lvl5pPr>
            <a:lvl6pPr lvl="5" rtl="0" algn="l">
              <a:lnSpc>
                <a:spcPct val="100000"/>
              </a:lnSpc>
              <a:spcBef>
                <a:spcPts val="0"/>
              </a:spcBef>
              <a:spcAft>
                <a:spcPts val="0"/>
              </a:spcAft>
              <a:buSzPts val="2100"/>
              <a:buNone/>
              <a:defRPr/>
            </a:lvl6pPr>
            <a:lvl7pPr lvl="6" rtl="0" algn="l">
              <a:lnSpc>
                <a:spcPct val="100000"/>
              </a:lnSpc>
              <a:spcBef>
                <a:spcPts val="0"/>
              </a:spcBef>
              <a:spcAft>
                <a:spcPts val="0"/>
              </a:spcAft>
              <a:buSzPts val="2100"/>
              <a:buNone/>
              <a:defRPr/>
            </a:lvl7pPr>
            <a:lvl8pPr lvl="7" rtl="0" algn="l">
              <a:lnSpc>
                <a:spcPct val="100000"/>
              </a:lnSpc>
              <a:spcBef>
                <a:spcPts val="0"/>
              </a:spcBef>
              <a:spcAft>
                <a:spcPts val="0"/>
              </a:spcAft>
              <a:buSzPts val="2100"/>
              <a:buNone/>
              <a:defRPr/>
            </a:lvl8pPr>
            <a:lvl9pPr lvl="8" rtl="0" algn="l">
              <a:lnSpc>
                <a:spcPct val="100000"/>
              </a:lnSpc>
              <a:spcBef>
                <a:spcPts val="0"/>
              </a:spcBef>
              <a:spcAft>
                <a:spcPts val="0"/>
              </a:spcAft>
              <a:buSzPts val="2100"/>
              <a:buNone/>
              <a:defRPr/>
            </a:lvl9pPr>
          </a:lstStyle>
          <a:p/>
        </p:txBody>
      </p:sp>
      <p:sp>
        <p:nvSpPr>
          <p:cNvPr id="208" name="Google Shape;208;p20"/>
          <p:cNvSpPr txBox="1"/>
          <p:nvPr>
            <p:ph idx="1" type="body"/>
          </p:nvPr>
        </p:nvSpPr>
        <p:spPr>
          <a:xfrm>
            <a:off x="628650" y="1113602"/>
            <a:ext cx="3255600" cy="3674400"/>
          </a:xfrm>
          <a:prstGeom prst="rect">
            <a:avLst/>
          </a:prstGeom>
          <a:noFill/>
          <a:ln>
            <a:noFill/>
          </a:ln>
        </p:spPr>
        <p:txBody>
          <a:bodyPr anchorCtr="0" anchor="t" bIns="137150" lIns="0" spcFirstLastPara="1" rIns="205725" wrap="square" tIns="0">
            <a:noAutofit/>
          </a:bodyPr>
          <a:lstStyle>
            <a:lvl1pPr indent="-228600" lvl="0" marL="457200" marR="0" rtl="0" algn="l">
              <a:lnSpc>
                <a:spcPct val="90000"/>
              </a:lnSpc>
              <a:spcBef>
                <a:spcPts val="700"/>
              </a:spcBef>
              <a:spcAft>
                <a:spcPts val="0"/>
              </a:spcAft>
              <a:buClr>
                <a:srgbClr val="315562"/>
              </a:buClr>
              <a:buSzPts val="900"/>
              <a:buFont typeface="Arial"/>
              <a:buNone/>
              <a:defRPr b="1" i="0" sz="1000" u="none" cap="none" strike="noStrike">
                <a:solidFill>
                  <a:schemeClr val="accent2"/>
                </a:solidFill>
                <a:latin typeface="Inter"/>
                <a:ea typeface="Inter"/>
                <a:cs typeface="Inter"/>
                <a:sym typeface="Inter"/>
              </a:defRPr>
            </a:lvl1pPr>
            <a:lvl2pPr indent="-285750" lvl="1" marL="914400" marR="0" rtl="0" algn="l">
              <a:lnSpc>
                <a:spcPct val="90000"/>
              </a:lnSpc>
              <a:spcBef>
                <a:spcPts val="400"/>
              </a:spcBef>
              <a:spcAft>
                <a:spcPts val="0"/>
              </a:spcAft>
              <a:buClr>
                <a:srgbClr val="315562"/>
              </a:buClr>
              <a:buSzPts val="900"/>
              <a:buFont typeface="Arial"/>
              <a:buChar char="•"/>
              <a:defRPr b="0" i="0" sz="900" u="none" cap="none" strike="noStrike">
                <a:solidFill>
                  <a:srgbClr val="315562"/>
                </a:solidFill>
                <a:latin typeface="Open Sans"/>
                <a:ea typeface="Open Sans"/>
                <a:cs typeface="Open Sans"/>
                <a:sym typeface="Open Sans"/>
              </a:defRPr>
            </a:lvl2pPr>
            <a:lvl3pPr indent="-285750" lvl="2" marL="1371600" marR="0" rtl="0" algn="l">
              <a:lnSpc>
                <a:spcPct val="90000"/>
              </a:lnSpc>
              <a:spcBef>
                <a:spcPts val="400"/>
              </a:spcBef>
              <a:spcAft>
                <a:spcPts val="0"/>
              </a:spcAft>
              <a:buClr>
                <a:srgbClr val="315562"/>
              </a:buClr>
              <a:buSzPts val="900"/>
              <a:buFont typeface="Arial"/>
              <a:buChar char="•"/>
              <a:defRPr b="0" i="0" sz="900" u="none" cap="none" strike="noStrike">
                <a:solidFill>
                  <a:srgbClr val="315562"/>
                </a:solidFill>
                <a:latin typeface="Open Sans"/>
                <a:ea typeface="Open Sans"/>
                <a:cs typeface="Open Sans"/>
                <a:sym typeface="Open Sans"/>
              </a:defRPr>
            </a:lvl3pPr>
            <a:lvl4pPr indent="-285750" lvl="3" marL="1828800" marR="0" rtl="0" algn="l">
              <a:lnSpc>
                <a:spcPct val="90000"/>
              </a:lnSpc>
              <a:spcBef>
                <a:spcPts val="400"/>
              </a:spcBef>
              <a:spcAft>
                <a:spcPts val="0"/>
              </a:spcAft>
              <a:buClr>
                <a:srgbClr val="315562"/>
              </a:buClr>
              <a:buSzPts val="900"/>
              <a:buFont typeface="Arial"/>
              <a:buChar char="•"/>
              <a:defRPr b="0" i="0" sz="900" u="none" cap="none" strike="noStrike">
                <a:solidFill>
                  <a:srgbClr val="315562"/>
                </a:solidFill>
                <a:latin typeface="Open Sans"/>
                <a:ea typeface="Open Sans"/>
                <a:cs typeface="Open Sans"/>
                <a:sym typeface="Open Sans"/>
              </a:defRPr>
            </a:lvl4pPr>
            <a:lvl5pPr indent="-298450" lvl="4" marL="2286000" marR="0" rtl="0" algn="l">
              <a:lnSpc>
                <a:spcPct val="90000"/>
              </a:lnSpc>
              <a:spcBef>
                <a:spcPts val="400"/>
              </a:spcBef>
              <a:spcAft>
                <a:spcPts val="0"/>
              </a:spcAft>
              <a:buClr>
                <a:schemeClr val="dk1"/>
              </a:buClr>
              <a:buSzPts val="1100"/>
              <a:buFont typeface="Arial"/>
              <a:buChar char="•"/>
              <a:defRPr b="0" i="0" sz="1100" u="none" cap="none" strike="noStrike">
                <a:solidFill>
                  <a:schemeClr val="dk1"/>
                </a:solidFill>
                <a:latin typeface="Open Sans"/>
                <a:ea typeface="Open Sans"/>
                <a:cs typeface="Open Sans"/>
                <a:sym typeface="Open Sans"/>
              </a:defRPr>
            </a:lvl5pPr>
            <a:lvl6pPr indent="-317500" lvl="5" marL="2743200" marR="0" rtl="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ing and subtext">
  <p:cSld name="BLANK_3_1">
    <p:spTree>
      <p:nvGrpSpPr>
        <p:cNvPr id="14" name="Shape 14"/>
        <p:cNvGrpSpPr/>
        <p:nvPr/>
      </p:nvGrpSpPr>
      <p:grpSpPr>
        <a:xfrm>
          <a:off x="0" y="0"/>
          <a:ext cx="0" cy="0"/>
          <a:chOff x="0" y="0"/>
          <a:chExt cx="0" cy="0"/>
        </a:xfrm>
      </p:grpSpPr>
      <p:sp>
        <p:nvSpPr>
          <p:cNvPr id="15" name="Google Shape;15;p3"/>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16" name="Google Shape;16;p3"/>
          <p:cNvSpPr txBox="1"/>
          <p:nvPr>
            <p:ph idx="1" type="subTitle"/>
          </p:nvPr>
        </p:nvSpPr>
        <p:spPr>
          <a:xfrm>
            <a:off x="577410" y="821868"/>
            <a:ext cx="5633400" cy="6828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9" name="Shape 209"/>
        <p:cNvGrpSpPr/>
        <p:nvPr/>
      </p:nvGrpSpPr>
      <p:grpSpPr>
        <a:xfrm>
          <a:off x="0" y="0"/>
          <a:ext cx="0" cy="0"/>
          <a:chOff x="0" y="0"/>
          <a:chExt cx="0" cy="0"/>
        </a:xfrm>
      </p:grpSpPr>
      <p:sp>
        <p:nvSpPr>
          <p:cNvPr id="210" name="Google Shape;210;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1" name="Google Shape;211;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292100" lvl="2" marL="1371600" rtl="0">
              <a:spcBef>
                <a:spcPts val="1000"/>
              </a:spcBef>
              <a:spcAft>
                <a:spcPts val="0"/>
              </a:spcAft>
              <a:buSzPts val="1000"/>
              <a:buChar char="■"/>
              <a:defRPr/>
            </a:lvl3pPr>
            <a:lvl4pPr indent="-304800" lvl="3" marL="1828800" rtl="0">
              <a:spcBef>
                <a:spcPts val="1000"/>
              </a:spcBef>
              <a:spcAft>
                <a:spcPts val="0"/>
              </a:spcAft>
              <a:buSzPts val="1200"/>
              <a:buChar char="●"/>
              <a:defRPr/>
            </a:lvl4pPr>
            <a:lvl5pPr indent="-292100" lvl="4" marL="2286000" rtl="0">
              <a:spcBef>
                <a:spcPts val="1000"/>
              </a:spcBef>
              <a:spcAft>
                <a:spcPts val="0"/>
              </a:spcAft>
              <a:buSzPts val="1000"/>
              <a:buChar char="○"/>
              <a:defRPr/>
            </a:lvl5pPr>
            <a:lvl6pPr indent="-292100" lvl="5" marL="2743200" rtl="0">
              <a:spcBef>
                <a:spcPts val="1000"/>
              </a:spcBef>
              <a:spcAft>
                <a:spcPts val="0"/>
              </a:spcAft>
              <a:buSzPts val="1000"/>
              <a:buChar char="■"/>
              <a:defRPr/>
            </a:lvl6pPr>
            <a:lvl7pPr indent="-304800" lvl="6" marL="3200400" rtl="0">
              <a:spcBef>
                <a:spcPts val="1000"/>
              </a:spcBef>
              <a:spcAft>
                <a:spcPts val="0"/>
              </a:spcAft>
              <a:buSzPts val="1200"/>
              <a:buChar char="●"/>
              <a:defRPr/>
            </a:lvl7pPr>
            <a:lvl8pPr indent="-292100" lvl="7" marL="3657600" rtl="0">
              <a:spcBef>
                <a:spcPts val="1000"/>
              </a:spcBef>
              <a:spcAft>
                <a:spcPts val="0"/>
              </a:spcAft>
              <a:buSzPts val="1000"/>
              <a:buChar char="○"/>
              <a:defRPr/>
            </a:lvl8pPr>
            <a:lvl9pPr indent="-292100" lvl="8" marL="4114800" rtl="0">
              <a:spcBef>
                <a:spcPts val="1000"/>
              </a:spcBef>
              <a:spcAft>
                <a:spcPts val="1000"/>
              </a:spcAft>
              <a:buSzPts val="1000"/>
              <a:buChar char="■"/>
              <a:defRPr/>
            </a:lvl9pPr>
          </a:lstStyle>
          <a:p/>
        </p:txBody>
      </p:sp>
      <p:sp>
        <p:nvSpPr>
          <p:cNvPr id="212" name="Google Shape;212;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align" type="blank">
  <p:cSld name="BLANK">
    <p:spTree>
      <p:nvGrpSpPr>
        <p:cNvPr id="219" name="Shape 219"/>
        <p:cNvGrpSpPr/>
        <p:nvPr/>
      </p:nvGrpSpPr>
      <p:grpSpPr>
        <a:xfrm>
          <a:off x="0" y="0"/>
          <a:ext cx="0" cy="0"/>
          <a:chOff x="0" y="0"/>
          <a:chExt cx="0" cy="0"/>
        </a:xfrm>
      </p:grpSpPr>
      <p:sp>
        <p:nvSpPr>
          <p:cNvPr id="220" name="Google Shape;220;p23"/>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221" name="Google Shape;221;p23"/>
          <p:cNvSpPr txBox="1"/>
          <p:nvPr>
            <p:ph idx="1" type="body"/>
          </p:nvPr>
        </p:nvSpPr>
        <p:spPr>
          <a:xfrm>
            <a:off x="540300" y="1092150"/>
            <a:ext cx="5137500" cy="34164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ing and subtext">
  <p:cSld name="BLANK_3_1">
    <p:spTree>
      <p:nvGrpSpPr>
        <p:cNvPr id="222" name="Shape 222"/>
        <p:cNvGrpSpPr/>
        <p:nvPr/>
      </p:nvGrpSpPr>
      <p:grpSpPr>
        <a:xfrm>
          <a:off x="0" y="0"/>
          <a:ext cx="0" cy="0"/>
          <a:chOff x="0" y="0"/>
          <a:chExt cx="0" cy="0"/>
        </a:xfrm>
      </p:grpSpPr>
      <p:sp>
        <p:nvSpPr>
          <p:cNvPr id="223" name="Google Shape;223;p24"/>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224" name="Google Shape;224;p24"/>
          <p:cNvSpPr txBox="1"/>
          <p:nvPr>
            <p:ph idx="1" type="subTitle"/>
          </p:nvPr>
        </p:nvSpPr>
        <p:spPr>
          <a:xfrm>
            <a:off x="577410" y="821868"/>
            <a:ext cx="5633400" cy="6828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align with bold text">
  <p:cSld name="BLANK_3">
    <p:spTree>
      <p:nvGrpSpPr>
        <p:cNvPr id="225" name="Shape 225"/>
        <p:cNvGrpSpPr/>
        <p:nvPr/>
      </p:nvGrpSpPr>
      <p:grpSpPr>
        <a:xfrm>
          <a:off x="0" y="0"/>
          <a:ext cx="0" cy="0"/>
          <a:chOff x="0" y="0"/>
          <a:chExt cx="0" cy="0"/>
        </a:xfrm>
      </p:grpSpPr>
      <p:sp>
        <p:nvSpPr>
          <p:cNvPr id="226" name="Google Shape;226;p25"/>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227" name="Google Shape;227;p25"/>
          <p:cNvSpPr txBox="1"/>
          <p:nvPr>
            <p:ph idx="1" type="body"/>
          </p:nvPr>
        </p:nvSpPr>
        <p:spPr>
          <a:xfrm>
            <a:off x="540300" y="1092150"/>
            <a:ext cx="5137500" cy="34164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Char char="●"/>
              <a:defRPr b="1" sz="1200">
                <a:solidFill>
                  <a:schemeClr val="dk2"/>
                </a:solidFill>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ty">
  <p:cSld name="BLANK_1">
    <p:spTree>
      <p:nvGrpSpPr>
        <p:cNvPr id="228" name="Shape 22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ed Table">
  <p:cSld name="CUSTOM_8">
    <p:spTree>
      <p:nvGrpSpPr>
        <p:cNvPr id="229" name="Shape 229"/>
        <p:cNvGrpSpPr/>
        <p:nvPr/>
      </p:nvGrpSpPr>
      <p:grpSpPr>
        <a:xfrm>
          <a:off x="0" y="0"/>
          <a:ext cx="0" cy="0"/>
          <a:chOff x="0" y="0"/>
          <a:chExt cx="0" cy="0"/>
        </a:xfrm>
      </p:grpSpPr>
      <p:sp>
        <p:nvSpPr>
          <p:cNvPr id="230" name="Google Shape;230;p27"/>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aphicFrame>
        <p:nvGraphicFramePr>
          <p:cNvPr id="231" name="Google Shape;231;p27"/>
          <p:cNvGraphicFramePr/>
          <p:nvPr/>
        </p:nvGraphicFramePr>
        <p:xfrm>
          <a:off x="1106275" y="1275925"/>
          <a:ext cx="3000000" cy="3000000"/>
        </p:xfrm>
        <a:graphic>
          <a:graphicData uri="http://schemas.openxmlformats.org/drawingml/2006/table">
            <a:tbl>
              <a:tblPr>
                <a:noFill/>
                <a:tableStyleId>{EBEB2BF2-6550-4361-BA80-F50518A3D942}</a:tableStyleId>
              </a:tblPr>
              <a:tblGrid>
                <a:gridCol w="4146750"/>
              </a:tblGrid>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502625">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232" name="Google Shape;232;p27"/>
          <p:cNvSpPr txBox="1"/>
          <p:nvPr>
            <p:ph idx="1" type="subTitle"/>
          </p:nvPr>
        </p:nvSpPr>
        <p:spPr>
          <a:xfrm>
            <a:off x="1106350" y="1370925"/>
            <a:ext cx="4467600" cy="572700"/>
          </a:xfrm>
          <a:prstGeom prst="rect">
            <a:avLst/>
          </a:prstGeom>
        </p:spPr>
        <p:txBody>
          <a:bodyPr anchorCtr="0" anchor="t" bIns="91425" lIns="91425" spcFirstLastPara="1" rIns="91425" wrap="square" tIns="91425">
            <a:noAutofit/>
          </a:bodyPr>
          <a:lstStyle>
            <a:lvl1pPr lvl="0">
              <a:spcBef>
                <a:spcPts val="0"/>
              </a:spcBef>
              <a:spcAft>
                <a:spcPts val="0"/>
              </a:spcAft>
              <a:buSzPts val="1100"/>
              <a:buFont typeface="Inter"/>
              <a:buNone/>
              <a:defRPr sz="1100">
                <a:latin typeface="Inter"/>
                <a:ea typeface="Inter"/>
                <a:cs typeface="Inter"/>
                <a:sym typeface="Inter"/>
              </a:defRPr>
            </a:lvl1pPr>
            <a:lvl2pPr lvl="1">
              <a:spcBef>
                <a:spcPts val="1000"/>
              </a:spcBef>
              <a:spcAft>
                <a:spcPts val="0"/>
              </a:spcAft>
              <a:buSzPts val="1100"/>
              <a:buFont typeface="Inter"/>
              <a:buNone/>
              <a:defRPr sz="1100">
                <a:latin typeface="Inter"/>
                <a:ea typeface="Inter"/>
                <a:cs typeface="Inter"/>
                <a:sym typeface="Inter"/>
              </a:defRPr>
            </a:lvl2pPr>
            <a:lvl3pPr lvl="2">
              <a:spcBef>
                <a:spcPts val="1000"/>
              </a:spcBef>
              <a:spcAft>
                <a:spcPts val="0"/>
              </a:spcAft>
              <a:buSzPts val="1100"/>
              <a:buFont typeface="Inter"/>
              <a:buNone/>
              <a:defRPr sz="1100">
                <a:latin typeface="Inter"/>
                <a:ea typeface="Inter"/>
                <a:cs typeface="Inter"/>
                <a:sym typeface="Inter"/>
              </a:defRPr>
            </a:lvl3pPr>
            <a:lvl4pPr lvl="3">
              <a:spcBef>
                <a:spcPts val="1000"/>
              </a:spcBef>
              <a:spcAft>
                <a:spcPts val="0"/>
              </a:spcAft>
              <a:buSzPts val="1100"/>
              <a:buFont typeface="Inter"/>
              <a:buNone/>
              <a:defRPr sz="1100">
                <a:latin typeface="Inter"/>
                <a:ea typeface="Inter"/>
                <a:cs typeface="Inter"/>
                <a:sym typeface="Inter"/>
              </a:defRPr>
            </a:lvl4pPr>
            <a:lvl5pPr lvl="4">
              <a:spcBef>
                <a:spcPts val="1000"/>
              </a:spcBef>
              <a:spcAft>
                <a:spcPts val="0"/>
              </a:spcAft>
              <a:buSzPts val="1100"/>
              <a:buFont typeface="Inter"/>
              <a:buNone/>
              <a:defRPr sz="1100">
                <a:latin typeface="Inter"/>
                <a:ea typeface="Inter"/>
                <a:cs typeface="Inter"/>
                <a:sym typeface="Inter"/>
              </a:defRPr>
            </a:lvl5pPr>
            <a:lvl6pPr lvl="5">
              <a:spcBef>
                <a:spcPts val="1000"/>
              </a:spcBef>
              <a:spcAft>
                <a:spcPts val="0"/>
              </a:spcAft>
              <a:buSzPts val="1100"/>
              <a:buFont typeface="Inter"/>
              <a:buNone/>
              <a:defRPr sz="1100">
                <a:latin typeface="Inter"/>
                <a:ea typeface="Inter"/>
                <a:cs typeface="Inter"/>
                <a:sym typeface="Inter"/>
              </a:defRPr>
            </a:lvl6pPr>
            <a:lvl7pPr lvl="6">
              <a:spcBef>
                <a:spcPts val="1000"/>
              </a:spcBef>
              <a:spcAft>
                <a:spcPts val="0"/>
              </a:spcAft>
              <a:buSzPts val="1100"/>
              <a:buFont typeface="Inter"/>
              <a:buNone/>
              <a:defRPr sz="1100">
                <a:latin typeface="Inter"/>
                <a:ea typeface="Inter"/>
                <a:cs typeface="Inter"/>
                <a:sym typeface="Inter"/>
              </a:defRPr>
            </a:lvl7pPr>
            <a:lvl8pPr lvl="7">
              <a:spcBef>
                <a:spcPts val="1000"/>
              </a:spcBef>
              <a:spcAft>
                <a:spcPts val="0"/>
              </a:spcAft>
              <a:buSzPts val="1100"/>
              <a:buFont typeface="Inter"/>
              <a:buNone/>
              <a:defRPr sz="1100">
                <a:latin typeface="Inter"/>
                <a:ea typeface="Inter"/>
                <a:cs typeface="Inter"/>
                <a:sym typeface="Inter"/>
              </a:defRPr>
            </a:lvl8pPr>
            <a:lvl9pPr lvl="8">
              <a:spcBef>
                <a:spcPts val="1000"/>
              </a:spcBef>
              <a:spcAft>
                <a:spcPts val="1000"/>
              </a:spcAft>
              <a:buSzPts val="1100"/>
              <a:buFont typeface="Inter"/>
              <a:buNone/>
              <a:defRPr sz="1100">
                <a:latin typeface="Inter"/>
                <a:ea typeface="Inter"/>
                <a:cs typeface="Inter"/>
                <a:sym typeface="Inter"/>
              </a:defRPr>
            </a:lvl9pPr>
          </a:lstStyle>
          <a:p/>
        </p:txBody>
      </p:sp>
      <p:sp>
        <p:nvSpPr>
          <p:cNvPr id="233" name="Google Shape;233;p27"/>
          <p:cNvSpPr txBox="1"/>
          <p:nvPr>
            <p:ph idx="2" type="subTitle"/>
          </p:nvPr>
        </p:nvSpPr>
        <p:spPr>
          <a:xfrm>
            <a:off x="1106350" y="2041882"/>
            <a:ext cx="4467600" cy="572700"/>
          </a:xfrm>
          <a:prstGeom prst="rect">
            <a:avLst/>
          </a:prstGeom>
        </p:spPr>
        <p:txBody>
          <a:bodyPr anchorCtr="0" anchor="t" bIns="91425" lIns="91425" spcFirstLastPara="1" rIns="91425" wrap="square" tIns="91425">
            <a:noAutofit/>
          </a:bodyPr>
          <a:lstStyle>
            <a:lvl1pPr lvl="0">
              <a:spcBef>
                <a:spcPts val="0"/>
              </a:spcBef>
              <a:spcAft>
                <a:spcPts val="0"/>
              </a:spcAft>
              <a:buSzPts val="1100"/>
              <a:buFont typeface="Inter"/>
              <a:buNone/>
              <a:defRPr sz="1100">
                <a:latin typeface="Inter"/>
                <a:ea typeface="Inter"/>
                <a:cs typeface="Inter"/>
                <a:sym typeface="Inter"/>
              </a:defRPr>
            </a:lvl1pPr>
            <a:lvl2pPr lvl="1">
              <a:spcBef>
                <a:spcPts val="1000"/>
              </a:spcBef>
              <a:spcAft>
                <a:spcPts val="0"/>
              </a:spcAft>
              <a:buSzPts val="1100"/>
              <a:buFont typeface="Inter"/>
              <a:buNone/>
              <a:defRPr sz="1100">
                <a:latin typeface="Inter"/>
                <a:ea typeface="Inter"/>
                <a:cs typeface="Inter"/>
                <a:sym typeface="Inter"/>
              </a:defRPr>
            </a:lvl2pPr>
            <a:lvl3pPr lvl="2">
              <a:spcBef>
                <a:spcPts val="1000"/>
              </a:spcBef>
              <a:spcAft>
                <a:spcPts val="0"/>
              </a:spcAft>
              <a:buSzPts val="1100"/>
              <a:buFont typeface="Inter"/>
              <a:buNone/>
              <a:defRPr sz="1100">
                <a:latin typeface="Inter"/>
                <a:ea typeface="Inter"/>
                <a:cs typeface="Inter"/>
                <a:sym typeface="Inter"/>
              </a:defRPr>
            </a:lvl3pPr>
            <a:lvl4pPr lvl="3">
              <a:spcBef>
                <a:spcPts val="1000"/>
              </a:spcBef>
              <a:spcAft>
                <a:spcPts val="0"/>
              </a:spcAft>
              <a:buSzPts val="1100"/>
              <a:buFont typeface="Inter"/>
              <a:buNone/>
              <a:defRPr sz="1100">
                <a:latin typeface="Inter"/>
                <a:ea typeface="Inter"/>
                <a:cs typeface="Inter"/>
                <a:sym typeface="Inter"/>
              </a:defRPr>
            </a:lvl4pPr>
            <a:lvl5pPr lvl="4">
              <a:spcBef>
                <a:spcPts val="1000"/>
              </a:spcBef>
              <a:spcAft>
                <a:spcPts val="0"/>
              </a:spcAft>
              <a:buSzPts val="1100"/>
              <a:buFont typeface="Inter"/>
              <a:buNone/>
              <a:defRPr sz="1100">
                <a:latin typeface="Inter"/>
                <a:ea typeface="Inter"/>
                <a:cs typeface="Inter"/>
                <a:sym typeface="Inter"/>
              </a:defRPr>
            </a:lvl5pPr>
            <a:lvl6pPr lvl="5">
              <a:spcBef>
                <a:spcPts val="1000"/>
              </a:spcBef>
              <a:spcAft>
                <a:spcPts val="0"/>
              </a:spcAft>
              <a:buSzPts val="1100"/>
              <a:buFont typeface="Inter"/>
              <a:buNone/>
              <a:defRPr sz="1100">
                <a:latin typeface="Inter"/>
                <a:ea typeface="Inter"/>
                <a:cs typeface="Inter"/>
                <a:sym typeface="Inter"/>
              </a:defRPr>
            </a:lvl6pPr>
            <a:lvl7pPr lvl="6">
              <a:spcBef>
                <a:spcPts val="1000"/>
              </a:spcBef>
              <a:spcAft>
                <a:spcPts val="0"/>
              </a:spcAft>
              <a:buSzPts val="1100"/>
              <a:buFont typeface="Inter"/>
              <a:buNone/>
              <a:defRPr sz="1100">
                <a:latin typeface="Inter"/>
                <a:ea typeface="Inter"/>
                <a:cs typeface="Inter"/>
                <a:sym typeface="Inter"/>
              </a:defRPr>
            </a:lvl7pPr>
            <a:lvl8pPr lvl="7">
              <a:spcBef>
                <a:spcPts val="1000"/>
              </a:spcBef>
              <a:spcAft>
                <a:spcPts val="0"/>
              </a:spcAft>
              <a:buSzPts val="1100"/>
              <a:buFont typeface="Inter"/>
              <a:buNone/>
              <a:defRPr sz="1100">
                <a:latin typeface="Inter"/>
                <a:ea typeface="Inter"/>
                <a:cs typeface="Inter"/>
                <a:sym typeface="Inter"/>
              </a:defRPr>
            </a:lvl8pPr>
            <a:lvl9pPr lvl="8">
              <a:spcBef>
                <a:spcPts val="1000"/>
              </a:spcBef>
              <a:spcAft>
                <a:spcPts val="1000"/>
              </a:spcAft>
              <a:buSzPts val="1100"/>
              <a:buFont typeface="Inter"/>
              <a:buNone/>
              <a:defRPr sz="1100">
                <a:latin typeface="Inter"/>
                <a:ea typeface="Inter"/>
                <a:cs typeface="Inter"/>
                <a:sym typeface="Inter"/>
              </a:defRPr>
            </a:lvl9pPr>
          </a:lstStyle>
          <a:p/>
        </p:txBody>
      </p:sp>
      <p:sp>
        <p:nvSpPr>
          <p:cNvPr id="234" name="Google Shape;234;p27"/>
          <p:cNvSpPr txBox="1"/>
          <p:nvPr>
            <p:ph idx="3" type="subTitle"/>
          </p:nvPr>
        </p:nvSpPr>
        <p:spPr>
          <a:xfrm>
            <a:off x="1106350" y="2705417"/>
            <a:ext cx="4467600" cy="572700"/>
          </a:xfrm>
          <a:prstGeom prst="rect">
            <a:avLst/>
          </a:prstGeom>
        </p:spPr>
        <p:txBody>
          <a:bodyPr anchorCtr="0" anchor="t" bIns="91425" lIns="91425" spcFirstLastPara="1" rIns="91425" wrap="square" tIns="91425">
            <a:noAutofit/>
          </a:bodyPr>
          <a:lstStyle>
            <a:lvl1pPr lvl="0">
              <a:spcBef>
                <a:spcPts val="0"/>
              </a:spcBef>
              <a:spcAft>
                <a:spcPts val="0"/>
              </a:spcAft>
              <a:buSzPts val="1100"/>
              <a:buFont typeface="Inter"/>
              <a:buNone/>
              <a:defRPr sz="1100">
                <a:latin typeface="Inter"/>
                <a:ea typeface="Inter"/>
                <a:cs typeface="Inter"/>
                <a:sym typeface="Inter"/>
              </a:defRPr>
            </a:lvl1pPr>
            <a:lvl2pPr lvl="1">
              <a:spcBef>
                <a:spcPts val="1000"/>
              </a:spcBef>
              <a:spcAft>
                <a:spcPts val="0"/>
              </a:spcAft>
              <a:buSzPts val="1100"/>
              <a:buFont typeface="Inter"/>
              <a:buNone/>
              <a:defRPr sz="1100">
                <a:latin typeface="Inter"/>
                <a:ea typeface="Inter"/>
                <a:cs typeface="Inter"/>
                <a:sym typeface="Inter"/>
              </a:defRPr>
            </a:lvl2pPr>
            <a:lvl3pPr lvl="2">
              <a:spcBef>
                <a:spcPts val="1000"/>
              </a:spcBef>
              <a:spcAft>
                <a:spcPts val="0"/>
              </a:spcAft>
              <a:buSzPts val="1100"/>
              <a:buFont typeface="Inter"/>
              <a:buNone/>
              <a:defRPr sz="1100">
                <a:latin typeface="Inter"/>
                <a:ea typeface="Inter"/>
                <a:cs typeface="Inter"/>
                <a:sym typeface="Inter"/>
              </a:defRPr>
            </a:lvl3pPr>
            <a:lvl4pPr lvl="3">
              <a:spcBef>
                <a:spcPts val="1000"/>
              </a:spcBef>
              <a:spcAft>
                <a:spcPts val="0"/>
              </a:spcAft>
              <a:buSzPts val="1100"/>
              <a:buFont typeface="Inter"/>
              <a:buNone/>
              <a:defRPr sz="1100">
                <a:latin typeface="Inter"/>
                <a:ea typeface="Inter"/>
                <a:cs typeface="Inter"/>
                <a:sym typeface="Inter"/>
              </a:defRPr>
            </a:lvl4pPr>
            <a:lvl5pPr lvl="4">
              <a:spcBef>
                <a:spcPts val="1000"/>
              </a:spcBef>
              <a:spcAft>
                <a:spcPts val="0"/>
              </a:spcAft>
              <a:buSzPts val="1100"/>
              <a:buFont typeface="Inter"/>
              <a:buNone/>
              <a:defRPr sz="1100">
                <a:latin typeface="Inter"/>
                <a:ea typeface="Inter"/>
                <a:cs typeface="Inter"/>
                <a:sym typeface="Inter"/>
              </a:defRPr>
            </a:lvl5pPr>
            <a:lvl6pPr lvl="5">
              <a:spcBef>
                <a:spcPts val="1000"/>
              </a:spcBef>
              <a:spcAft>
                <a:spcPts val="0"/>
              </a:spcAft>
              <a:buSzPts val="1100"/>
              <a:buFont typeface="Inter"/>
              <a:buNone/>
              <a:defRPr sz="1100">
                <a:latin typeface="Inter"/>
                <a:ea typeface="Inter"/>
                <a:cs typeface="Inter"/>
                <a:sym typeface="Inter"/>
              </a:defRPr>
            </a:lvl6pPr>
            <a:lvl7pPr lvl="6">
              <a:spcBef>
                <a:spcPts val="1000"/>
              </a:spcBef>
              <a:spcAft>
                <a:spcPts val="0"/>
              </a:spcAft>
              <a:buSzPts val="1100"/>
              <a:buFont typeface="Inter"/>
              <a:buNone/>
              <a:defRPr sz="1100">
                <a:latin typeface="Inter"/>
                <a:ea typeface="Inter"/>
                <a:cs typeface="Inter"/>
                <a:sym typeface="Inter"/>
              </a:defRPr>
            </a:lvl7pPr>
            <a:lvl8pPr lvl="7">
              <a:spcBef>
                <a:spcPts val="1000"/>
              </a:spcBef>
              <a:spcAft>
                <a:spcPts val="0"/>
              </a:spcAft>
              <a:buSzPts val="1100"/>
              <a:buFont typeface="Inter"/>
              <a:buNone/>
              <a:defRPr sz="1100">
                <a:latin typeface="Inter"/>
                <a:ea typeface="Inter"/>
                <a:cs typeface="Inter"/>
                <a:sym typeface="Inter"/>
              </a:defRPr>
            </a:lvl8pPr>
            <a:lvl9pPr lvl="8">
              <a:spcBef>
                <a:spcPts val="1000"/>
              </a:spcBef>
              <a:spcAft>
                <a:spcPts val="1000"/>
              </a:spcAft>
              <a:buSzPts val="1100"/>
              <a:buFont typeface="Inter"/>
              <a:buNone/>
              <a:defRPr sz="1100">
                <a:latin typeface="Inter"/>
                <a:ea typeface="Inter"/>
                <a:cs typeface="Inter"/>
                <a:sym typeface="Inter"/>
              </a:defRPr>
            </a:lvl9pPr>
          </a:lstStyle>
          <a:p/>
        </p:txBody>
      </p:sp>
      <p:sp>
        <p:nvSpPr>
          <p:cNvPr id="235" name="Google Shape;235;p27"/>
          <p:cNvSpPr txBox="1"/>
          <p:nvPr>
            <p:ph idx="4" type="subTitle"/>
          </p:nvPr>
        </p:nvSpPr>
        <p:spPr>
          <a:xfrm>
            <a:off x="1106350" y="3383797"/>
            <a:ext cx="4467600" cy="572700"/>
          </a:xfrm>
          <a:prstGeom prst="rect">
            <a:avLst/>
          </a:prstGeom>
        </p:spPr>
        <p:txBody>
          <a:bodyPr anchorCtr="0" anchor="t" bIns="91425" lIns="91425" spcFirstLastPara="1" rIns="91425" wrap="square" tIns="91425">
            <a:noAutofit/>
          </a:bodyPr>
          <a:lstStyle>
            <a:lvl1pPr lvl="0">
              <a:spcBef>
                <a:spcPts val="0"/>
              </a:spcBef>
              <a:spcAft>
                <a:spcPts val="0"/>
              </a:spcAft>
              <a:buSzPts val="1100"/>
              <a:buFont typeface="Inter"/>
              <a:buNone/>
              <a:defRPr sz="1100">
                <a:latin typeface="Inter"/>
                <a:ea typeface="Inter"/>
                <a:cs typeface="Inter"/>
                <a:sym typeface="Inter"/>
              </a:defRPr>
            </a:lvl1pPr>
            <a:lvl2pPr lvl="1">
              <a:spcBef>
                <a:spcPts val="1000"/>
              </a:spcBef>
              <a:spcAft>
                <a:spcPts val="0"/>
              </a:spcAft>
              <a:buSzPts val="1100"/>
              <a:buFont typeface="Inter"/>
              <a:buNone/>
              <a:defRPr sz="1100">
                <a:latin typeface="Inter"/>
                <a:ea typeface="Inter"/>
                <a:cs typeface="Inter"/>
                <a:sym typeface="Inter"/>
              </a:defRPr>
            </a:lvl2pPr>
            <a:lvl3pPr lvl="2">
              <a:spcBef>
                <a:spcPts val="1000"/>
              </a:spcBef>
              <a:spcAft>
                <a:spcPts val="0"/>
              </a:spcAft>
              <a:buSzPts val="1100"/>
              <a:buFont typeface="Inter"/>
              <a:buNone/>
              <a:defRPr sz="1100">
                <a:latin typeface="Inter"/>
                <a:ea typeface="Inter"/>
                <a:cs typeface="Inter"/>
                <a:sym typeface="Inter"/>
              </a:defRPr>
            </a:lvl3pPr>
            <a:lvl4pPr lvl="3">
              <a:spcBef>
                <a:spcPts val="1000"/>
              </a:spcBef>
              <a:spcAft>
                <a:spcPts val="0"/>
              </a:spcAft>
              <a:buSzPts val="1100"/>
              <a:buFont typeface="Inter"/>
              <a:buNone/>
              <a:defRPr sz="1100">
                <a:latin typeface="Inter"/>
                <a:ea typeface="Inter"/>
                <a:cs typeface="Inter"/>
                <a:sym typeface="Inter"/>
              </a:defRPr>
            </a:lvl4pPr>
            <a:lvl5pPr lvl="4">
              <a:spcBef>
                <a:spcPts val="1000"/>
              </a:spcBef>
              <a:spcAft>
                <a:spcPts val="0"/>
              </a:spcAft>
              <a:buSzPts val="1100"/>
              <a:buFont typeface="Inter"/>
              <a:buNone/>
              <a:defRPr sz="1100">
                <a:latin typeface="Inter"/>
                <a:ea typeface="Inter"/>
                <a:cs typeface="Inter"/>
                <a:sym typeface="Inter"/>
              </a:defRPr>
            </a:lvl5pPr>
            <a:lvl6pPr lvl="5">
              <a:spcBef>
                <a:spcPts val="1000"/>
              </a:spcBef>
              <a:spcAft>
                <a:spcPts val="0"/>
              </a:spcAft>
              <a:buSzPts val="1100"/>
              <a:buFont typeface="Inter"/>
              <a:buNone/>
              <a:defRPr sz="1100">
                <a:latin typeface="Inter"/>
                <a:ea typeface="Inter"/>
                <a:cs typeface="Inter"/>
                <a:sym typeface="Inter"/>
              </a:defRPr>
            </a:lvl6pPr>
            <a:lvl7pPr lvl="6">
              <a:spcBef>
                <a:spcPts val="1000"/>
              </a:spcBef>
              <a:spcAft>
                <a:spcPts val="0"/>
              </a:spcAft>
              <a:buSzPts val="1100"/>
              <a:buFont typeface="Inter"/>
              <a:buNone/>
              <a:defRPr sz="1100">
                <a:latin typeface="Inter"/>
                <a:ea typeface="Inter"/>
                <a:cs typeface="Inter"/>
                <a:sym typeface="Inter"/>
              </a:defRPr>
            </a:lvl7pPr>
            <a:lvl8pPr lvl="7">
              <a:spcBef>
                <a:spcPts val="1000"/>
              </a:spcBef>
              <a:spcAft>
                <a:spcPts val="0"/>
              </a:spcAft>
              <a:buSzPts val="1100"/>
              <a:buFont typeface="Inter"/>
              <a:buNone/>
              <a:defRPr sz="1100">
                <a:latin typeface="Inter"/>
                <a:ea typeface="Inter"/>
                <a:cs typeface="Inter"/>
                <a:sym typeface="Inter"/>
              </a:defRPr>
            </a:lvl8pPr>
            <a:lvl9pPr lvl="8">
              <a:spcBef>
                <a:spcPts val="1000"/>
              </a:spcBef>
              <a:spcAft>
                <a:spcPts val="1000"/>
              </a:spcAft>
              <a:buSzPts val="1100"/>
              <a:buFont typeface="Inter"/>
              <a:buNone/>
              <a:defRPr sz="1100">
                <a:latin typeface="Inter"/>
                <a:ea typeface="Inter"/>
                <a:cs typeface="Inter"/>
                <a:sym typeface="Inter"/>
              </a:defRPr>
            </a:lvl9pPr>
          </a:lstStyle>
          <a:p/>
        </p:txBody>
      </p:sp>
      <p:sp>
        <p:nvSpPr>
          <p:cNvPr id="236" name="Google Shape;236;p27"/>
          <p:cNvSpPr txBox="1"/>
          <p:nvPr>
            <p:ph idx="5" type="subTitle"/>
          </p:nvPr>
        </p:nvSpPr>
        <p:spPr>
          <a:xfrm>
            <a:off x="1106350" y="4052775"/>
            <a:ext cx="4467600" cy="572700"/>
          </a:xfrm>
          <a:prstGeom prst="rect">
            <a:avLst/>
          </a:prstGeom>
        </p:spPr>
        <p:txBody>
          <a:bodyPr anchorCtr="0" anchor="t" bIns="91425" lIns="91425" spcFirstLastPara="1" rIns="91425" wrap="square" tIns="91425">
            <a:noAutofit/>
          </a:bodyPr>
          <a:lstStyle>
            <a:lvl1pPr lvl="0">
              <a:spcBef>
                <a:spcPts val="0"/>
              </a:spcBef>
              <a:spcAft>
                <a:spcPts val="0"/>
              </a:spcAft>
              <a:buSzPts val="1100"/>
              <a:buFont typeface="Inter"/>
              <a:buNone/>
              <a:defRPr sz="1100">
                <a:latin typeface="Inter"/>
                <a:ea typeface="Inter"/>
                <a:cs typeface="Inter"/>
                <a:sym typeface="Inter"/>
              </a:defRPr>
            </a:lvl1pPr>
            <a:lvl2pPr lvl="1">
              <a:spcBef>
                <a:spcPts val="1000"/>
              </a:spcBef>
              <a:spcAft>
                <a:spcPts val="0"/>
              </a:spcAft>
              <a:buSzPts val="1100"/>
              <a:buFont typeface="Inter"/>
              <a:buNone/>
              <a:defRPr sz="1100">
                <a:latin typeface="Inter"/>
                <a:ea typeface="Inter"/>
                <a:cs typeface="Inter"/>
                <a:sym typeface="Inter"/>
              </a:defRPr>
            </a:lvl2pPr>
            <a:lvl3pPr lvl="2">
              <a:spcBef>
                <a:spcPts val="1000"/>
              </a:spcBef>
              <a:spcAft>
                <a:spcPts val="0"/>
              </a:spcAft>
              <a:buSzPts val="1100"/>
              <a:buFont typeface="Inter"/>
              <a:buNone/>
              <a:defRPr sz="1100">
                <a:latin typeface="Inter"/>
                <a:ea typeface="Inter"/>
                <a:cs typeface="Inter"/>
                <a:sym typeface="Inter"/>
              </a:defRPr>
            </a:lvl3pPr>
            <a:lvl4pPr lvl="3">
              <a:spcBef>
                <a:spcPts val="1000"/>
              </a:spcBef>
              <a:spcAft>
                <a:spcPts val="0"/>
              </a:spcAft>
              <a:buSzPts val="1100"/>
              <a:buFont typeface="Inter"/>
              <a:buNone/>
              <a:defRPr sz="1100">
                <a:latin typeface="Inter"/>
                <a:ea typeface="Inter"/>
                <a:cs typeface="Inter"/>
                <a:sym typeface="Inter"/>
              </a:defRPr>
            </a:lvl4pPr>
            <a:lvl5pPr lvl="4">
              <a:spcBef>
                <a:spcPts val="1000"/>
              </a:spcBef>
              <a:spcAft>
                <a:spcPts val="0"/>
              </a:spcAft>
              <a:buSzPts val="1100"/>
              <a:buFont typeface="Inter"/>
              <a:buNone/>
              <a:defRPr sz="1100">
                <a:latin typeface="Inter"/>
                <a:ea typeface="Inter"/>
                <a:cs typeface="Inter"/>
                <a:sym typeface="Inter"/>
              </a:defRPr>
            </a:lvl5pPr>
            <a:lvl6pPr lvl="5">
              <a:spcBef>
                <a:spcPts val="1000"/>
              </a:spcBef>
              <a:spcAft>
                <a:spcPts val="0"/>
              </a:spcAft>
              <a:buSzPts val="1100"/>
              <a:buFont typeface="Inter"/>
              <a:buNone/>
              <a:defRPr sz="1100">
                <a:latin typeface="Inter"/>
                <a:ea typeface="Inter"/>
                <a:cs typeface="Inter"/>
                <a:sym typeface="Inter"/>
              </a:defRPr>
            </a:lvl6pPr>
            <a:lvl7pPr lvl="6">
              <a:spcBef>
                <a:spcPts val="1000"/>
              </a:spcBef>
              <a:spcAft>
                <a:spcPts val="0"/>
              </a:spcAft>
              <a:buSzPts val="1100"/>
              <a:buFont typeface="Inter"/>
              <a:buNone/>
              <a:defRPr sz="1100">
                <a:latin typeface="Inter"/>
                <a:ea typeface="Inter"/>
                <a:cs typeface="Inter"/>
                <a:sym typeface="Inter"/>
              </a:defRPr>
            </a:lvl7pPr>
            <a:lvl8pPr lvl="7">
              <a:spcBef>
                <a:spcPts val="1000"/>
              </a:spcBef>
              <a:spcAft>
                <a:spcPts val="0"/>
              </a:spcAft>
              <a:buSzPts val="1100"/>
              <a:buFont typeface="Inter"/>
              <a:buNone/>
              <a:defRPr sz="1100">
                <a:latin typeface="Inter"/>
                <a:ea typeface="Inter"/>
                <a:cs typeface="Inter"/>
                <a:sym typeface="Inter"/>
              </a:defRPr>
            </a:lvl8pPr>
            <a:lvl9pPr lvl="8">
              <a:spcBef>
                <a:spcPts val="1000"/>
              </a:spcBef>
              <a:spcAft>
                <a:spcPts val="1000"/>
              </a:spcAft>
              <a:buSzPts val="1100"/>
              <a:buFont typeface="Inter"/>
              <a:buNone/>
              <a:defRPr sz="1100">
                <a:latin typeface="Inter"/>
                <a:ea typeface="Inter"/>
                <a:cs typeface="Inter"/>
                <a:sym typeface="Inter"/>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stman Snapshot">
  <p:cSld name="CUSTOM_9">
    <p:spTree>
      <p:nvGrpSpPr>
        <p:cNvPr id="237" name="Shape 237"/>
        <p:cNvGrpSpPr/>
        <p:nvPr/>
      </p:nvGrpSpPr>
      <p:grpSpPr>
        <a:xfrm>
          <a:off x="0" y="0"/>
          <a:ext cx="0" cy="0"/>
          <a:chOff x="0" y="0"/>
          <a:chExt cx="0" cy="0"/>
        </a:xfrm>
      </p:grpSpPr>
      <p:sp>
        <p:nvSpPr>
          <p:cNvPr id="238" name="Google Shape;238;p28"/>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pic>
        <p:nvPicPr>
          <p:cNvPr descr="A picture containing text, screenshot&#10;&#10;Description automatically generated" id="239" name="Google Shape;239;p28"/>
          <p:cNvPicPr preferRelativeResize="0"/>
          <p:nvPr/>
        </p:nvPicPr>
        <p:blipFill rotWithShape="1">
          <a:blip r:embed="rId2">
            <a:alphaModFix/>
          </a:blip>
          <a:srcRect b="0" l="0" r="0" t="0"/>
          <a:stretch/>
        </p:blipFill>
        <p:spPr>
          <a:xfrm>
            <a:off x="0" y="-7936"/>
            <a:ext cx="9144002" cy="5143501"/>
          </a:xfrm>
          <a:prstGeom prst="rect">
            <a:avLst/>
          </a:prstGeom>
          <a:noFill/>
          <a:ln>
            <a:noFill/>
          </a:ln>
        </p:spPr>
      </p:pic>
      <p:sp>
        <p:nvSpPr>
          <p:cNvPr id="240" name="Google Shape;240;p28"/>
          <p:cNvSpPr txBox="1"/>
          <p:nvPr/>
        </p:nvSpPr>
        <p:spPr>
          <a:xfrm>
            <a:off x="214684" y="1367627"/>
            <a:ext cx="20514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Inter SemiBold"/>
                <a:ea typeface="Inter SemiBold"/>
                <a:cs typeface="Inter SemiBold"/>
                <a:sym typeface="Inter SemiBold"/>
              </a:rPr>
              <a:t>Total number of apps downloaded to date</a:t>
            </a:r>
            <a:endParaRPr/>
          </a:p>
        </p:txBody>
      </p:sp>
      <p:sp>
        <p:nvSpPr>
          <p:cNvPr id="241" name="Google Shape;241;p28"/>
          <p:cNvSpPr txBox="1"/>
          <p:nvPr/>
        </p:nvSpPr>
        <p:spPr>
          <a:xfrm>
            <a:off x="2490080" y="1368953"/>
            <a:ext cx="1437900" cy="554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500" u="none" cap="none" strike="noStrike">
                <a:solidFill>
                  <a:srgbClr val="000000"/>
                </a:solidFill>
                <a:latin typeface="Inter SemiBold"/>
                <a:ea typeface="Inter SemiBold"/>
                <a:cs typeface="Inter SemiBold"/>
                <a:sym typeface="Inter SemiBold"/>
              </a:rPr>
              <a:t>Customers</a:t>
            </a:r>
            <a:endParaRPr/>
          </a:p>
          <a:p>
            <a:pPr indent="0" lvl="0" marL="0" marR="0" rtl="0" algn="l">
              <a:lnSpc>
                <a:spcPct val="100000"/>
              </a:lnSpc>
              <a:spcBef>
                <a:spcPts val="0"/>
              </a:spcBef>
              <a:spcAft>
                <a:spcPts val="0"/>
              </a:spcAft>
              <a:buNone/>
            </a:pPr>
            <a:r>
              <a:rPr b="1" i="0" lang="en" sz="1500" u="none" cap="none" strike="noStrike">
                <a:solidFill>
                  <a:srgbClr val="000000"/>
                </a:solidFill>
                <a:latin typeface="Inter SemiBold"/>
                <a:ea typeface="Inter SemiBold"/>
                <a:cs typeface="Inter SemiBold"/>
                <a:sym typeface="Inter SemiBold"/>
              </a:rPr>
              <a:t>of Postman</a:t>
            </a:r>
            <a:endParaRPr/>
          </a:p>
        </p:txBody>
      </p:sp>
      <p:sp>
        <p:nvSpPr>
          <p:cNvPr id="242" name="Google Shape;242;p28"/>
          <p:cNvSpPr txBox="1"/>
          <p:nvPr/>
        </p:nvSpPr>
        <p:spPr>
          <a:xfrm>
            <a:off x="4741629" y="1370278"/>
            <a:ext cx="1577700" cy="615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700" u="none" cap="none" strike="noStrike">
                <a:solidFill>
                  <a:srgbClr val="000000"/>
                </a:solidFill>
                <a:latin typeface="Inter SemiBold"/>
                <a:ea typeface="Inter SemiBold"/>
                <a:cs typeface="Inter SemiBold"/>
                <a:sym typeface="Inter SemiBold"/>
              </a:rPr>
              <a:t>Total number of Sign-ups</a:t>
            </a:r>
            <a:endParaRPr/>
          </a:p>
        </p:txBody>
      </p:sp>
      <p:sp>
        <p:nvSpPr>
          <p:cNvPr id="243" name="Google Shape;243;p28"/>
          <p:cNvSpPr txBox="1"/>
          <p:nvPr/>
        </p:nvSpPr>
        <p:spPr>
          <a:xfrm>
            <a:off x="263716" y="3042205"/>
            <a:ext cx="1284000" cy="892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Average time</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spent on</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Postman</a:t>
            </a:r>
            <a:br>
              <a:rPr b="1" i="0" lang="en" sz="1300" u="none" cap="none" strike="noStrike">
                <a:solidFill>
                  <a:srgbClr val="000000"/>
                </a:solidFill>
                <a:latin typeface="Inter SemiBold"/>
                <a:ea typeface="Inter SemiBold"/>
                <a:cs typeface="Inter SemiBold"/>
                <a:sym typeface="Inter SemiBold"/>
              </a:rPr>
            </a:br>
            <a:r>
              <a:rPr b="1" i="0" lang="en" sz="1300" u="none" cap="none" strike="noStrike">
                <a:solidFill>
                  <a:srgbClr val="000000"/>
                </a:solidFill>
                <a:latin typeface="Inter SemiBold"/>
                <a:ea typeface="Inter SemiBold"/>
                <a:cs typeface="Inter SemiBold"/>
                <a:sym typeface="Inter SemiBold"/>
              </a:rPr>
              <a:t>per day </a:t>
            </a:r>
            <a:endParaRPr/>
          </a:p>
        </p:txBody>
      </p:sp>
      <p:sp>
        <p:nvSpPr>
          <p:cNvPr id="244" name="Google Shape;244;p28"/>
          <p:cNvSpPr txBox="1"/>
          <p:nvPr/>
        </p:nvSpPr>
        <p:spPr>
          <a:xfrm>
            <a:off x="1728022" y="3265636"/>
            <a:ext cx="1338600" cy="892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Total number of collections on the public API network</a:t>
            </a:r>
            <a:endParaRPr/>
          </a:p>
        </p:txBody>
      </p:sp>
      <p:sp>
        <p:nvSpPr>
          <p:cNvPr id="245" name="Google Shape;245;p28"/>
          <p:cNvSpPr txBox="1"/>
          <p:nvPr/>
        </p:nvSpPr>
        <p:spPr>
          <a:xfrm>
            <a:off x="3287801" y="3441882"/>
            <a:ext cx="1109400" cy="692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Monthly</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active users</a:t>
            </a:r>
            <a:endParaRPr/>
          </a:p>
        </p:txBody>
      </p:sp>
      <p:sp>
        <p:nvSpPr>
          <p:cNvPr id="246" name="Google Shape;246;p28"/>
          <p:cNvSpPr txBox="1"/>
          <p:nvPr/>
        </p:nvSpPr>
        <p:spPr>
          <a:xfrm>
            <a:off x="4529530" y="3451157"/>
            <a:ext cx="1109400" cy="692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Weekly</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active users</a:t>
            </a:r>
            <a:endParaRPr/>
          </a:p>
        </p:txBody>
      </p:sp>
      <p:sp>
        <p:nvSpPr>
          <p:cNvPr id="247" name="Google Shape;247;p28"/>
          <p:cNvSpPr txBox="1"/>
          <p:nvPr/>
        </p:nvSpPr>
        <p:spPr>
          <a:xfrm>
            <a:off x="5629123" y="3375224"/>
            <a:ext cx="15528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200" u="none" cap="none" strike="noStrike">
                <a:solidFill>
                  <a:srgbClr val="000000"/>
                </a:solidFill>
                <a:latin typeface="Inter SemiBold"/>
                <a:ea typeface="Inter SemiBold"/>
                <a:cs typeface="Inter SemiBold"/>
                <a:sym typeface="Inter SemiBold"/>
              </a:rPr>
              <a:t>Total number of domains with at least 1 active user</a:t>
            </a:r>
            <a:endParaRPr/>
          </a:p>
        </p:txBody>
      </p:sp>
      <p:sp>
        <p:nvSpPr>
          <p:cNvPr id="248" name="Google Shape;248;p28"/>
          <p:cNvSpPr txBox="1"/>
          <p:nvPr/>
        </p:nvSpPr>
        <p:spPr>
          <a:xfrm>
            <a:off x="7776065" y="1363929"/>
            <a:ext cx="19878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Inter SemiBold"/>
                <a:ea typeface="Inter SemiBold"/>
                <a:cs typeface="Inter SemiBold"/>
                <a:sym typeface="Inter SemiBold"/>
              </a:rPr>
              <a:t>Significant</a:t>
            </a:r>
            <a:br>
              <a:rPr b="1" i="0" lang="en" sz="1300" u="none" cap="none" strike="noStrike">
                <a:solidFill>
                  <a:srgbClr val="000000"/>
                </a:solidFill>
                <a:latin typeface="Inter SemiBold"/>
                <a:ea typeface="Inter SemiBold"/>
                <a:cs typeface="Inter SemiBold"/>
                <a:sym typeface="Inter SemiBold"/>
              </a:rPr>
            </a:br>
            <a:r>
              <a:rPr b="1" i="0" lang="en" sz="1300" u="none" cap="none" strike="noStrike">
                <a:solidFill>
                  <a:srgbClr val="000000"/>
                </a:solidFill>
                <a:latin typeface="Inter SemiBold"/>
                <a:ea typeface="Inter SemiBold"/>
                <a:cs typeface="Inter SemiBold"/>
                <a:sym typeface="Inter SemiBold"/>
              </a:rPr>
              <a:t>customers</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By ARR</a:t>
            </a:r>
            <a:endParaRPr/>
          </a:p>
        </p:txBody>
      </p:sp>
      <p:sp>
        <p:nvSpPr>
          <p:cNvPr id="249" name="Google Shape;249;p28"/>
          <p:cNvSpPr txBox="1"/>
          <p:nvPr/>
        </p:nvSpPr>
        <p:spPr>
          <a:xfrm>
            <a:off x="7666075" y="2232850"/>
            <a:ext cx="12480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 sz="1400" u="none" cap="none" strike="noStrike">
                <a:solidFill>
                  <a:srgbClr val="FF6C37"/>
                </a:solidFill>
                <a:latin typeface="Inter"/>
                <a:ea typeface="Inter"/>
                <a:cs typeface="Inter"/>
                <a:sym typeface="Inter"/>
              </a:rPr>
              <a:t>Customers</a:t>
            </a:r>
            <a:endParaRPr/>
          </a:p>
        </p:txBody>
      </p:sp>
      <p:sp>
        <p:nvSpPr>
          <p:cNvPr id="250" name="Google Shape;250;p28"/>
          <p:cNvSpPr txBox="1"/>
          <p:nvPr/>
        </p:nvSpPr>
        <p:spPr>
          <a:xfrm>
            <a:off x="7691249" y="2965700"/>
            <a:ext cx="12228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 sz="1400" u="none" cap="none" strike="noStrike">
                <a:solidFill>
                  <a:srgbClr val="FF6C37"/>
                </a:solidFill>
                <a:latin typeface="Inter"/>
                <a:ea typeface="Inter"/>
                <a:cs typeface="Inter"/>
                <a:sym typeface="Inter"/>
              </a:rPr>
              <a:t>Customers</a:t>
            </a:r>
            <a:endParaRPr/>
          </a:p>
        </p:txBody>
      </p:sp>
      <p:sp>
        <p:nvSpPr>
          <p:cNvPr id="251" name="Google Shape;251;p28"/>
          <p:cNvSpPr txBox="1"/>
          <p:nvPr/>
        </p:nvSpPr>
        <p:spPr>
          <a:xfrm>
            <a:off x="7700524" y="3682625"/>
            <a:ext cx="12228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 sz="1400" u="none" cap="none" strike="noStrike">
                <a:solidFill>
                  <a:srgbClr val="FF6C37"/>
                </a:solidFill>
                <a:latin typeface="Inter"/>
                <a:ea typeface="Inter"/>
                <a:cs typeface="Inter"/>
                <a:sym typeface="Inter"/>
              </a:rPr>
              <a:t>Customers</a:t>
            </a:r>
            <a:endParaRPr/>
          </a:p>
        </p:txBody>
      </p:sp>
      <p:sp>
        <p:nvSpPr>
          <p:cNvPr id="252" name="Google Shape;252;p28"/>
          <p:cNvSpPr txBox="1"/>
          <p:nvPr/>
        </p:nvSpPr>
        <p:spPr>
          <a:xfrm>
            <a:off x="326575" y="1922325"/>
            <a:ext cx="1187400" cy="6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8"/>
          <p:cNvSpPr txBox="1"/>
          <p:nvPr>
            <p:ph idx="2" type="title"/>
          </p:nvPr>
        </p:nvSpPr>
        <p:spPr>
          <a:xfrm>
            <a:off x="2471547" y="1946554"/>
            <a:ext cx="1759200" cy="6465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4" name="Google Shape;254;p28"/>
          <p:cNvSpPr txBox="1"/>
          <p:nvPr>
            <p:ph idx="3" type="title"/>
          </p:nvPr>
        </p:nvSpPr>
        <p:spPr>
          <a:xfrm>
            <a:off x="244923" y="1924295"/>
            <a:ext cx="1284000" cy="6465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5" name="Google Shape;255;p28"/>
          <p:cNvSpPr txBox="1"/>
          <p:nvPr>
            <p:ph idx="4" type="title"/>
          </p:nvPr>
        </p:nvSpPr>
        <p:spPr>
          <a:xfrm>
            <a:off x="7545325" y="2492625"/>
            <a:ext cx="1338600" cy="456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6" name="Google Shape;256;p28"/>
          <p:cNvSpPr txBox="1"/>
          <p:nvPr>
            <p:ph idx="5" type="title"/>
          </p:nvPr>
        </p:nvSpPr>
        <p:spPr>
          <a:xfrm>
            <a:off x="4723900" y="2281050"/>
            <a:ext cx="2327100" cy="646500"/>
          </a:xfrm>
          <a:prstGeom prst="rect">
            <a:avLst/>
          </a:prstGeom>
        </p:spPr>
        <p:txBody>
          <a:bodyPr anchorCtr="0" anchor="t" bIns="91425" lIns="91425" spcFirstLastPara="1" rIns="91425" wrap="square" tIns="91425">
            <a:noAutofit/>
          </a:bodyPr>
          <a:lstStyle>
            <a:lvl1pPr lvl="0">
              <a:spcBef>
                <a:spcPts val="0"/>
              </a:spcBef>
              <a:spcAft>
                <a:spcPts val="0"/>
              </a:spcAft>
              <a:buSzPts val="3100"/>
              <a:buNone/>
              <a:defRPr sz="31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7" name="Google Shape;257;p28"/>
          <p:cNvSpPr txBox="1"/>
          <p:nvPr>
            <p:ph idx="6" type="title"/>
          </p:nvPr>
        </p:nvSpPr>
        <p:spPr>
          <a:xfrm>
            <a:off x="7545325" y="3254625"/>
            <a:ext cx="1338600" cy="456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8" name="Google Shape;258;p28"/>
          <p:cNvSpPr txBox="1"/>
          <p:nvPr>
            <p:ph idx="7" type="title"/>
          </p:nvPr>
        </p:nvSpPr>
        <p:spPr>
          <a:xfrm>
            <a:off x="7545325" y="3890450"/>
            <a:ext cx="1338600" cy="4560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9" name="Google Shape;259;p28"/>
          <p:cNvSpPr txBox="1"/>
          <p:nvPr>
            <p:ph idx="8" type="title"/>
          </p:nvPr>
        </p:nvSpPr>
        <p:spPr>
          <a:xfrm>
            <a:off x="244923" y="4018806"/>
            <a:ext cx="1284000" cy="6465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0" name="Google Shape;260;p28"/>
          <p:cNvSpPr txBox="1"/>
          <p:nvPr>
            <p:ph idx="9" type="title"/>
          </p:nvPr>
        </p:nvSpPr>
        <p:spPr>
          <a:xfrm>
            <a:off x="1692725" y="4095000"/>
            <a:ext cx="1374000" cy="646500"/>
          </a:xfrm>
          <a:prstGeom prst="rect">
            <a:avLst/>
          </a:prstGeom>
        </p:spPr>
        <p:txBody>
          <a:bodyPr anchorCtr="0" anchor="t" bIns="91425" lIns="91425" spcFirstLastPara="1" rIns="91425" wrap="square" tIns="91425">
            <a:noAutofit/>
          </a:bodyPr>
          <a:lstStyle>
            <a:lvl1pPr lvl="0">
              <a:spcBef>
                <a:spcPts val="0"/>
              </a:spcBef>
              <a:spcAft>
                <a:spcPts val="0"/>
              </a:spcAft>
              <a:buSzPts val="1900"/>
              <a:buNone/>
              <a:defRPr sz="19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1" name="Google Shape;261;p28"/>
          <p:cNvSpPr txBox="1"/>
          <p:nvPr>
            <p:ph idx="13" type="title"/>
          </p:nvPr>
        </p:nvSpPr>
        <p:spPr>
          <a:xfrm>
            <a:off x="3216725" y="4026222"/>
            <a:ext cx="1155000" cy="646500"/>
          </a:xfrm>
          <a:prstGeom prst="rect">
            <a:avLst/>
          </a:prstGeom>
        </p:spPr>
        <p:txBody>
          <a:bodyPr anchorCtr="0" anchor="t" bIns="91425" lIns="91425" spcFirstLastPara="1" rIns="91425" wrap="square" tIns="91425">
            <a:noAutofit/>
          </a:bodyPr>
          <a:lstStyle>
            <a:lvl1pPr lvl="0">
              <a:spcBef>
                <a:spcPts val="0"/>
              </a:spcBef>
              <a:spcAft>
                <a:spcPts val="0"/>
              </a:spcAft>
              <a:buSzPts val="2300"/>
              <a:buNone/>
              <a:defRPr sz="2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2" name="Google Shape;262;p28"/>
          <p:cNvSpPr txBox="1"/>
          <p:nvPr>
            <p:ph idx="14" type="title"/>
          </p:nvPr>
        </p:nvSpPr>
        <p:spPr>
          <a:xfrm>
            <a:off x="4489851" y="4026225"/>
            <a:ext cx="972900" cy="646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3" name="Google Shape;263;p28"/>
          <p:cNvSpPr txBox="1"/>
          <p:nvPr>
            <p:ph idx="15" type="title"/>
          </p:nvPr>
        </p:nvSpPr>
        <p:spPr>
          <a:xfrm>
            <a:off x="5578925" y="4026225"/>
            <a:ext cx="1635300" cy="646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slide with eyebrow">
  <p:cSld name="CUSTOM_7">
    <p:spTree>
      <p:nvGrpSpPr>
        <p:cNvPr id="264" name="Shape 264"/>
        <p:cNvGrpSpPr/>
        <p:nvPr/>
      </p:nvGrpSpPr>
      <p:grpSpPr>
        <a:xfrm>
          <a:off x="0" y="0"/>
          <a:ext cx="0" cy="0"/>
          <a:chOff x="0" y="0"/>
          <a:chExt cx="0" cy="0"/>
        </a:xfrm>
      </p:grpSpPr>
      <p:sp>
        <p:nvSpPr>
          <p:cNvPr id="265" name="Google Shape;265;p29"/>
          <p:cNvSpPr txBox="1"/>
          <p:nvPr>
            <p:ph type="title"/>
          </p:nvPr>
        </p:nvSpPr>
        <p:spPr>
          <a:xfrm>
            <a:off x="836725" y="1942075"/>
            <a:ext cx="45315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sz="2800"/>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266" name="Google Shape;266;p29"/>
          <p:cNvSpPr txBox="1"/>
          <p:nvPr>
            <p:ph idx="2" type="title"/>
          </p:nvPr>
        </p:nvSpPr>
        <p:spPr>
          <a:xfrm>
            <a:off x="836725" y="1580925"/>
            <a:ext cx="2570100" cy="32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300"/>
              <a:buNone/>
              <a:defRPr sz="1300">
                <a:solidFill>
                  <a:schemeClr val="lt2"/>
                </a:solidFill>
              </a:defRPr>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with eyebrow and subtext">
  <p:cSld name="CUSTOM_7_1">
    <p:spTree>
      <p:nvGrpSpPr>
        <p:cNvPr id="267" name="Shape 267"/>
        <p:cNvGrpSpPr/>
        <p:nvPr/>
      </p:nvGrpSpPr>
      <p:grpSpPr>
        <a:xfrm>
          <a:off x="0" y="0"/>
          <a:ext cx="0" cy="0"/>
          <a:chOff x="0" y="0"/>
          <a:chExt cx="0" cy="0"/>
        </a:xfrm>
      </p:grpSpPr>
      <p:sp>
        <p:nvSpPr>
          <p:cNvPr id="268" name="Google Shape;268;p30"/>
          <p:cNvSpPr txBox="1"/>
          <p:nvPr>
            <p:ph type="title"/>
          </p:nvPr>
        </p:nvSpPr>
        <p:spPr>
          <a:xfrm>
            <a:off x="836725" y="1942075"/>
            <a:ext cx="45315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sz="2800"/>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269" name="Google Shape;269;p30"/>
          <p:cNvSpPr txBox="1"/>
          <p:nvPr>
            <p:ph idx="1" type="subTitle"/>
          </p:nvPr>
        </p:nvSpPr>
        <p:spPr>
          <a:xfrm>
            <a:off x="836725" y="2994550"/>
            <a:ext cx="4531500" cy="1521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270" name="Google Shape;270;p30"/>
          <p:cNvSpPr txBox="1"/>
          <p:nvPr>
            <p:ph idx="2" type="title"/>
          </p:nvPr>
        </p:nvSpPr>
        <p:spPr>
          <a:xfrm>
            <a:off x="836725" y="1580925"/>
            <a:ext cx="2570100" cy="32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300"/>
              <a:buNone/>
              <a:defRPr sz="1300">
                <a:solidFill>
                  <a:schemeClr val="lt2"/>
                </a:solidFill>
              </a:defRPr>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 align" showMasterSp="0">
  <p:cSld name="Stars bg_1">
    <p:spTree>
      <p:nvGrpSpPr>
        <p:cNvPr id="271" name="Shape 271"/>
        <p:cNvGrpSpPr/>
        <p:nvPr/>
      </p:nvGrpSpPr>
      <p:grpSpPr>
        <a:xfrm>
          <a:off x="0" y="0"/>
          <a:ext cx="0" cy="0"/>
          <a:chOff x="0" y="0"/>
          <a:chExt cx="0" cy="0"/>
        </a:xfrm>
      </p:grpSpPr>
      <p:pic>
        <p:nvPicPr>
          <p:cNvPr id="272" name="Google Shape;272;p31"/>
          <p:cNvPicPr preferRelativeResize="0"/>
          <p:nvPr/>
        </p:nvPicPr>
        <p:blipFill rotWithShape="1">
          <a:blip r:embed="rId2">
            <a:alphaModFix/>
          </a:blip>
          <a:srcRect b="0" l="0" r="67513" t="0"/>
          <a:stretch/>
        </p:blipFill>
        <p:spPr>
          <a:xfrm>
            <a:off x="8672800" y="165475"/>
            <a:ext cx="298998" cy="279550"/>
          </a:xfrm>
          <a:prstGeom prst="rect">
            <a:avLst/>
          </a:prstGeom>
          <a:noFill/>
          <a:ln>
            <a:noFill/>
          </a:ln>
        </p:spPr>
      </p:pic>
      <p:sp>
        <p:nvSpPr>
          <p:cNvPr id="273" name="Google Shape;273;p31"/>
          <p:cNvSpPr/>
          <p:nvPr/>
        </p:nvSpPr>
        <p:spPr>
          <a:xfrm>
            <a:off x="-8225" y="5077675"/>
            <a:ext cx="9144000" cy="66000"/>
          </a:xfrm>
          <a:prstGeom prst="rect">
            <a:avLst/>
          </a:prstGeom>
          <a:gradFill>
            <a:gsLst>
              <a:gs pos="0">
                <a:srgbClr val="FF6C37"/>
              </a:gs>
              <a:gs pos="100000">
                <a:srgbClr val="FFD96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5" name="Google Shape;275;p31"/>
          <p:cNvSpPr txBox="1"/>
          <p:nvPr>
            <p:ph idx="1" type="body"/>
          </p:nvPr>
        </p:nvSpPr>
        <p:spPr>
          <a:xfrm>
            <a:off x="540300" y="1092150"/>
            <a:ext cx="5137500" cy="34164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align with bold text">
  <p:cSld name="BLANK_3">
    <p:spTree>
      <p:nvGrpSpPr>
        <p:cNvPr id="17" name="Shape 17"/>
        <p:cNvGrpSpPr/>
        <p:nvPr/>
      </p:nvGrpSpPr>
      <p:grpSpPr>
        <a:xfrm>
          <a:off x="0" y="0"/>
          <a:ext cx="0" cy="0"/>
          <a:chOff x="0" y="0"/>
          <a:chExt cx="0" cy="0"/>
        </a:xfrm>
      </p:grpSpPr>
      <p:sp>
        <p:nvSpPr>
          <p:cNvPr id="18" name="Google Shape;18;p4"/>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19" name="Google Shape;19;p4"/>
          <p:cNvSpPr txBox="1"/>
          <p:nvPr>
            <p:ph idx="1" type="body"/>
          </p:nvPr>
        </p:nvSpPr>
        <p:spPr>
          <a:xfrm>
            <a:off x="540300" y="1092150"/>
            <a:ext cx="5137500" cy="34164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lt2"/>
              </a:buClr>
              <a:buSzPts val="1200"/>
              <a:buChar char="●"/>
              <a:defRPr b="1" sz="1200">
                <a:solidFill>
                  <a:schemeClr val="dk2"/>
                </a:solidFill>
              </a:defRPr>
            </a:lvl1pPr>
            <a:lvl2pPr indent="-304800" lvl="1" marL="914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rtl="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
    <p:spTree>
      <p:nvGrpSpPr>
        <p:cNvPr id="276" name="Shape 276"/>
        <p:cNvGrpSpPr/>
        <p:nvPr/>
      </p:nvGrpSpPr>
      <p:grpSpPr>
        <a:xfrm>
          <a:off x="0" y="0"/>
          <a:ext cx="0" cy="0"/>
          <a:chOff x="0" y="0"/>
          <a:chExt cx="0" cy="0"/>
        </a:xfrm>
      </p:grpSpPr>
      <p:sp>
        <p:nvSpPr>
          <p:cNvPr id="277" name="Google Shape;277;p32"/>
          <p:cNvSpPr txBox="1"/>
          <p:nvPr>
            <p:ph type="title"/>
          </p:nvPr>
        </p:nvSpPr>
        <p:spPr>
          <a:xfrm>
            <a:off x="768900" y="1942075"/>
            <a:ext cx="453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sz="3400"/>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278" name="Google Shape;278;p32"/>
          <p:cNvSpPr/>
          <p:nvPr/>
        </p:nvSpPr>
        <p:spPr>
          <a:xfrm>
            <a:off x="8619925" y="99400"/>
            <a:ext cx="415800" cy="487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9" name="Google Shape;279;p32"/>
          <p:cNvPicPr preferRelativeResize="0"/>
          <p:nvPr/>
        </p:nvPicPr>
        <p:blipFill>
          <a:blip r:embed="rId2">
            <a:alphaModFix/>
          </a:blip>
          <a:stretch>
            <a:fillRect/>
          </a:stretch>
        </p:blipFill>
        <p:spPr>
          <a:xfrm>
            <a:off x="862575" y="1085925"/>
            <a:ext cx="1852853" cy="572700"/>
          </a:xfrm>
          <a:prstGeom prst="rect">
            <a:avLst/>
          </a:prstGeom>
          <a:noFill/>
          <a:ln cap="flat" cmpd="sng" w="9525">
            <a:solidFill>
              <a:schemeClr val="lt1"/>
            </a:solidFill>
            <a:prstDash val="solid"/>
            <a:round/>
            <a:headEnd len="sm" w="sm" type="none"/>
            <a:tailEnd len="sm" w="sm" type="none"/>
          </a:ln>
        </p:spPr>
      </p:pic>
      <p:grpSp>
        <p:nvGrpSpPr>
          <p:cNvPr id="280" name="Google Shape;280;p32"/>
          <p:cNvGrpSpPr/>
          <p:nvPr/>
        </p:nvGrpSpPr>
        <p:grpSpPr>
          <a:xfrm>
            <a:off x="772548" y="4746113"/>
            <a:ext cx="1977329" cy="106500"/>
            <a:chOff x="772548" y="4746113"/>
            <a:chExt cx="1977329" cy="106500"/>
          </a:xfrm>
        </p:grpSpPr>
        <p:sp>
          <p:nvSpPr>
            <p:cNvPr id="281" name="Google Shape;281;p32"/>
            <p:cNvSpPr txBox="1"/>
            <p:nvPr/>
          </p:nvSpPr>
          <p:spPr>
            <a:xfrm>
              <a:off x="800477" y="4746113"/>
              <a:ext cx="1949400" cy="10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828683"/>
                  </a:solidFill>
                  <a:latin typeface="Arial"/>
                  <a:ea typeface="Arial"/>
                  <a:cs typeface="Arial"/>
                  <a:sym typeface="Arial"/>
                </a:rPr>
                <a:t>All rights reserved by Postman Inc</a:t>
              </a:r>
              <a:endParaRPr b="0" i="0" sz="800" u="none" cap="none" strike="noStrike">
                <a:solidFill>
                  <a:srgbClr val="828683"/>
                </a:solidFill>
                <a:latin typeface="Arial"/>
                <a:ea typeface="Arial"/>
                <a:cs typeface="Arial"/>
                <a:sym typeface="Arial"/>
              </a:endParaRPr>
            </a:p>
          </p:txBody>
        </p:sp>
        <p:pic>
          <p:nvPicPr>
            <p:cNvPr id="282" name="Google Shape;282;p32"/>
            <p:cNvPicPr preferRelativeResize="0"/>
            <p:nvPr/>
          </p:nvPicPr>
          <p:blipFill rotWithShape="1">
            <a:blip r:embed="rId3">
              <a:alphaModFix/>
            </a:blip>
            <a:srcRect b="0" l="0" r="0" t="0"/>
            <a:stretch/>
          </p:blipFill>
          <p:spPr>
            <a:xfrm>
              <a:off x="772548" y="4757625"/>
              <a:ext cx="83475" cy="83475"/>
            </a:xfrm>
            <a:prstGeom prst="rect">
              <a:avLst/>
            </a:prstGeom>
            <a:noFill/>
            <a:ln>
              <a:noFill/>
            </a:ln>
          </p:spPr>
        </p:pic>
      </p:grpSp>
      <p:cxnSp>
        <p:nvCxnSpPr>
          <p:cNvPr id="283" name="Google Shape;283;p32"/>
          <p:cNvCxnSpPr/>
          <p:nvPr/>
        </p:nvCxnSpPr>
        <p:spPr>
          <a:xfrm>
            <a:off x="2545225" y="4802625"/>
            <a:ext cx="61359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with title">
  <p:cSld name="CUSTOM_6">
    <p:spTree>
      <p:nvGrpSpPr>
        <p:cNvPr id="284" name="Shape 284"/>
        <p:cNvGrpSpPr/>
        <p:nvPr/>
      </p:nvGrpSpPr>
      <p:grpSpPr>
        <a:xfrm>
          <a:off x="0" y="0"/>
          <a:ext cx="0" cy="0"/>
          <a:chOff x="0" y="0"/>
          <a:chExt cx="0" cy="0"/>
        </a:xfrm>
      </p:grpSpPr>
      <p:sp>
        <p:nvSpPr>
          <p:cNvPr id="285" name="Google Shape;285;p33"/>
          <p:cNvSpPr txBox="1"/>
          <p:nvPr>
            <p:ph type="title"/>
          </p:nvPr>
        </p:nvSpPr>
        <p:spPr>
          <a:xfrm>
            <a:off x="768900" y="1942075"/>
            <a:ext cx="453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sz="3400"/>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286" name="Google Shape;286;p33"/>
          <p:cNvSpPr/>
          <p:nvPr/>
        </p:nvSpPr>
        <p:spPr>
          <a:xfrm>
            <a:off x="8619925" y="99400"/>
            <a:ext cx="415800" cy="487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7" name="Google Shape;287;p33"/>
          <p:cNvPicPr preferRelativeResize="0"/>
          <p:nvPr/>
        </p:nvPicPr>
        <p:blipFill>
          <a:blip r:embed="rId2">
            <a:alphaModFix/>
          </a:blip>
          <a:stretch>
            <a:fillRect/>
          </a:stretch>
        </p:blipFill>
        <p:spPr>
          <a:xfrm>
            <a:off x="862575" y="1085925"/>
            <a:ext cx="1852853" cy="572700"/>
          </a:xfrm>
          <a:prstGeom prst="rect">
            <a:avLst/>
          </a:prstGeom>
          <a:noFill/>
          <a:ln cap="flat" cmpd="sng" w="9525">
            <a:solidFill>
              <a:schemeClr val="lt1"/>
            </a:solidFill>
            <a:prstDash val="solid"/>
            <a:round/>
            <a:headEnd len="sm" w="sm" type="none"/>
            <a:tailEnd len="sm" w="sm" type="none"/>
          </a:ln>
        </p:spPr>
      </p:pic>
      <p:grpSp>
        <p:nvGrpSpPr>
          <p:cNvPr id="288" name="Google Shape;288;p33"/>
          <p:cNvGrpSpPr/>
          <p:nvPr/>
        </p:nvGrpSpPr>
        <p:grpSpPr>
          <a:xfrm>
            <a:off x="772548" y="4746113"/>
            <a:ext cx="1977329" cy="106500"/>
            <a:chOff x="772548" y="4746113"/>
            <a:chExt cx="1977329" cy="106500"/>
          </a:xfrm>
        </p:grpSpPr>
        <p:sp>
          <p:nvSpPr>
            <p:cNvPr id="289" name="Google Shape;289;p33"/>
            <p:cNvSpPr txBox="1"/>
            <p:nvPr/>
          </p:nvSpPr>
          <p:spPr>
            <a:xfrm>
              <a:off x="800477" y="4746113"/>
              <a:ext cx="1949400" cy="10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828683"/>
                  </a:solidFill>
                  <a:latin typeface="Arial"/>
                  <a:ea typeface="Arial"/>
                  <a:cs typeface="Arial"/>
                  <a:sym typeface="Arial"/>
                </a:rPr>
                <a:t>All rights reserved by Postman Inc</a:t>
              </a:r>
              <a:endParaRPr b="0" i="0" sz="800" u="none" cap="none" strike="noStrike">
                <a:solidFill>
                  <a:srgbClr val="828683"/>
                </a:solidFill>
                <a:latin typeface="Arial"/>
                <a:ea typeface="Arial"/>
                <a:cs typeface="Arial"/>
                <a:sym typeface="Arial"/>
              </a:endParaRPr>
            </a:p>
          </p:txBody>
        </p:sp>
        <p:pic>
          <p:nvPicPr>
            <p:cNvPr id="290" name="Google Shape;290;p33"/>
            <p:cNvPicPr preferRelativeResize="0"/>
            <p:nvPr/>
          </p:nvPicPr>
          <p:blipFill rotWithShape="1">
            <a:blip r:embed="rId3">
              <a:alphaModFix/>
            </a:blip>
            <a:srcRect b="0" l="0" r="0" t="0"/>
            <a:stretch/>
          </p:blipFill>
          <p:spPr>
            <a:xfrm>
              <a:off x="772548" y="4757625"/>
              <a:ext cx="83475" cy="83475"/>
            </a:xfrm>
            <a:prstGeom prst="rect">
              <a:avLst/>
            </a:prstGeom>
            <a:noFill/>
            <a:ln>
              <a:noFill/>
            </a:ln>
          </p:spPr>
        </p:pic>
      </p:grpSp>
      <p:cxnSp>
        <p:nvCxnSpPr>
          <p:cNvPr id="291" name="Google Shape;291;p33"/>
          <p:cNvCxnSpPr/>
          <p:nvPr/>
        </p:nvCxnSpPr>
        <p:spPr>
          <a:xfrm>
            <a:off x="2545225" y="4802625"/>
            <a:ext cx="6135900" cy="0"/>
          </a:xfrm>
          <a:prstGeom prst="straightConnector1">
            <a:avLst/>
          </a:prstGeom>
          <a:noFill/>
          <a:ln cap="flat" cmpd="sng" w="9525">
            <a:solidFill>
              <a:schemeClr val="accent2"/>
            </a:solidFill>
            <a:prstDash val="solid"/>
            <a:round/>
            <a:headEnd len="med" w="med" type="none"/>
            <a:tailEnd len="med" w="med" type="none"/>
          </a:ln>
        </p:spPr>
      </p:cxnSp>
      <p:sp>
        <p:nvSpPr>
          <p:cNvPr id="292" name="Google Shape;292;p33"/>
          <p:cNvSpPr/>
          <p:nvPr>
            <p:ph idx="2" type="pic"/>
          </p:nvPr>
        </p:nvSpPr>
        <p:spPr>
          <a:xfrm>
            <a:off x="842850" y="3778063"/>
            <a:ext cx="581400" cy="614400"/>
          </a:xfrm>
          <a:prstGeom prst="ellipse">
            <a:avLst/>
          </a:prstGeom>
          <a:noFill/>
          <a:ln cap="flat" cmpd="sng" w="9525">
            <a:solidFill>
              <a:srgbClr val="CCCCCC"/>
            </a:solidFill>
            <a:prstDash val="solid"/>
            <a:round/>
            <a:headEnd len="sm" w="sm" type="none"/>
            <a:tailEnd len="sm" w="sm" type="none"/>
          </a:ln>
        </p:spPr>
      </p:sp>
      <p:sp>
        <p:nvSpPr>
          <p:cNvPr id="293" name="Google Shape;293;p33"/>
          <p:cNvSpPr txBox="1"/>
          <p:nvPr>
            <p:ph idx="3" type="title"/>
          </p:nvPr>
        </p:nvSpPr>
        <p:spPr>
          <a:xfrm>
            <a:off x="1536375" y="3785250"/>
            <a:ext cx="2775900" cy="356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294" name="Google Shape;294;p33"/>
          <p:cNvSpPr txBox="1"/>
          <p:nvPr>
            <p:ph idx="1" type="subTitle"/>
          </p:nvPr>
        </p:nvSpPr>
        <p:spPr>
          <a:xfrm>
            <a:off x="1536375" y="4055899"/>
            <a:ext cx="2775900" cy="5235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sz="10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ght Aligned">
  <p:cSld name="BLANK_4">
    <p:spTree>
      <p:nvGrpSpPr>
        <p:cNvPr id="295" name="Shape 295"/>
        <p:cNvGrpSpPr/>
        <p:nvPr/>
      </p:nvGrpSpPr>
      <p:grpSpPr>
        <a:xfrm>
          <a:off x="0" y="0"/>
          <a:ext cx="0" cy="0"/>
          <a:chOff x="0" y="0"/>
          <a:chExt cx="0" cy="0"/>
        </a:xfrm>
      </p:grpSpPr>
      <p:sp>
        <p:nvSpPr>
          <p:cNvPr id="296" name="Google Shape;296;p34"/>
          <p:cNvSpPr txBox="1"/>
          <p:nvPr>
            <p:ph type="title"/>
          </p:nvPr>
        </p:nvSpPr>
        <p:spPr>
          <a:xfrm>
            <a:off x="4527475" y="445025"/>
            <a:ext cx="40077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297" name="Google Shape;297;p34"/>
          <p:cNvSpPr txBox="1"/>
          <p:nvPr>
            <p:ph idx="1" type="body"/>
          </p:nvPr>
        </p:nvSpPr>
        <p:spPr>
          <a:xfrm>
            <a:off x="4527475" y="1092150"/>
            <a:ext cx="4423500" cy="34164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reenshot">
  <p:cSld name="CUSTOM_1">
    <p:bg>
      <p:bgPr>
        <a:solidFill>
          <a:srgbClr val="EFEFEF"/>
        </a:solidFill>
      </p:bgPr>
    </p:bg>
    <p:spTree>
      <p:nvGrpSpPr>
        <p:cNvPr id="298" name="Shape 298"/>
        <p:cNvGrpSpPr/>
        <p:nvPr/>
      </p:nvGrpSpPr>
      <p:grpSpPr>
        <a:xfrm>
          <a:off x="0" y="0"/>
          <a:ext cx="0" cy="0"/>
          <a:chOff x="0" y="0"/>
          <a:chExt cx="0" cy="0"/>
        </a:xfrm>
      </p:grpSpPr>
      <p:pic>
        <p:nvPicPr>
          <p:cNvPr id="299" name="Google Shape;299;p35"/>
          <p:cNvPicPr preferRelativeResize="0"/>
          <p:nvPr/>
        </p:nvPicPr>
        <p:blipFill>
          <a:blip r:embed="rId2">
            <a:alphaModFix/>
          </a:blip>
          <a:stretch>
            <a:fillRect/>
          </a:stretch>
        </p:blipFill>
        <p:spPr>
          <a:xfrm>
            <a:off x="726075" y="446250"/>
            <a:ext cx="108850" cy="108850"/>
          </a:xfrm>
          <a:prstGeom prst="rect">
            <a:avLst/>
          </a:prstGeom>
          <a:noFill/>
          <a:ln>
            <a:noFill/>
          </a:ln>
        </p:spPr>
      </p:pic>
      <p:pic>
        <p:nvPicPr>
          <p:cNvPr id="300" name="Google Shape;300;p35"/>
          <p:cNvPicPr preferRelativeResize="0"/>
          <p:nvPr/>
        </p:nvPicPr>
        <p:blipFill>
          <a:blip r:embed="rId2">
            <a:alphaModFix/>
          </a:blip>
          <a:stretch>
            <a:fillRect/>
          </a:stretch>
        </p:blipFill>
        <p:spPr>
          <a:xfrm>
            <a:off x="213975" y="3487225"/>
            <a:ext cx="108850" cy="108850"/>
          </a:xfrm>
          <a:prstGeom prst="rect">
            <a:avLst/>
          </a:prstGeom>
          <a:noFill/>
          <a:ln>
            <a:noFill/>
          </a:ln>
        </p:spPr>
      </p:pic>
      <p:pic>
        <p:nvPicPr>
          <p:cNvPr id="301" name="Google Shape;301;p35"/>
          <p:cNvPicPr preferRelativeResize="0"/>
          <p:nvPr/>
        </p:nvPicPr>
        <p:blipFill>
          <a:blip r:embed="rId2">
            <a:alphaModFix/>
          </a:blip>
          <a:stretch>
            <a:fillRect/>
          </a:stretch>
        </p:blipFill>
        <p:spPr>
          <a:xfrm>
            <a:off x="7168275" y="4740525"/>
            <a:ext cx="108850" cy="108850"/>
          </a:xfrm>
          <a:prstGeom prst="rect">
            <a:avLst/>
          </a:prstGeom>
          <a:noFill/>
          <a:ln>
            <a:noFill/>
          </a:ln>
        </p:spPr>
      </p:pic>
      <p:pic>
        <p:nvPicPr>
          <p:cNvPr id="302" name="Google Shape;302;p35"/>
          <p:cNvPicPr preferRelativeResize="0"/>
          <p:nvPr/>
        </p:nvPicPr>
        <p:blipFill>
          <a:blip r:embed="rId2">
            <a:alphaModFix/>
          </a:blip>
          <a:stretch>
            <a:fillRect/>
          </a:stretch>
        </p:blipFill>
        <p:spPr>
          <a:xfrm>
            <a:off x="8851375" y="1249075"/>
            <a:ext cx="108850" cy="108850"/>
          </a:xfrm>
          <a:prstGeom prst="rect">
            <a:avLst/>
          </a:prstGeom>
          <a:noFill/>
          <a:ln>
            <a:noFill/>
          </a:ln>
        </p:spPr>
      </p:pic>
      <p:sp>
        <p:nvSpPr>
          <p:cNvPr id="303" name="Google Shape;303;p35"/>
          <p:cNvSpPr/>
          <p:nvPr/>
        </p:nvSpPr>
        <p:spPr>
          <a:xfrm>
            <a:off x="213975" y="19504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5"/>
          <p:cNvSpPr/>
          <p:nvPr/>
        </p:nvSpPr>
        <p:spPr>
          <a:xfrm>
            <a:off x="1890375" y="2740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5"/>
          <p:cNvSpPr/>
          <p:nvPr/>
        </p:nvSpPr>
        <p:spPr>
          <a:xfrm>
            <a:off x="726075" y="473225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5"/>
          <p:cNvSpPr/>
          <p:nvPr/>
        </p:nvSpPr>
        <p:spPr>
          <a:xfrm>
            <a:off x="8851375" y="49006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5"/>
          <p:cNvSpPr/>
          <p:nvPr/>
        </p:nvSpPr>
        <p:spPr>
          <a:xfrm>
            <a:off x="7777575" y="55510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8" name="Google Shape;308;p35"/>
          <p:cNvPicPr preferRelativeResize="0"/>
          <p:nvPr/>
        </p:nvPicPr>
        <p:blipFill>
          <a:blip r:embed="rId2">
            <a:alphaModFix/>
          </a:blip>
          <a:stretch>
            <a:fillRect/>
          </a:stretch>
        </p:blipFill>
        <p:spPr>
          <a:xfrm>
            <a:off x="5695200" y="274025"/>
            <a:ext cx="108850" cy="108850"/>
          </a:xfrm>
          <a:prstGeom prst="rect">
            <a:avLst/>
          </a:prstGeom>
          <a:noFill/>
          <a:ln>
            <a:noFill/>
          </a:ln>
        </p:spPr>
      </p:pic>
      <p:pic>
        <p:nvPicPr>
          <p:cNvPr id="309" name="Google Shape;309;p35"/>
          <p:cNvPicPr preferRelativeResize="0"/>
          <p:nvPr/>
        </p:nvPicPr>
        <p:blipFill>
          <a:blip r:embed="rId2">
            <a:alphaModFix/>
          </a:blip>
          <a:stretch>
            <a:fillRect/>
          </a:stretch>
        </p:blipFill>
        <p:spPr>
          <a:xfrm>
            <a:off x="6386525" y="478900"/>
            <a:ext cx="108850" cy="108850"/>
          </a:xfrm>
          <a:prstGeom prst="rect">
            <a:avLst/>
          </a:prstGeom>
          <a:noFill/>
          <a:ln>
            <a:noFill/>
          </a:ln>
        </p:spPr>
      </p:pic>
      <p:pic>
        <p:nvPicPr>
          <p:cNvPr id="310" name="Google Shape;310;p35"/>
          <p:cNvPicPr preferRelativeResize="0"/>
          <p:nvPr/>
        </p:nvPicPr>
        <p:blipFill>
          <a:blip r:embed="rId2">
            <a:alphaModFix/>
          </a:blip>
          <a:stretch>
            <a:fillRect/>
          </a:stretch>
        </p:blipFill>
        <p:spPr>
          <a:xfrm>
            <a:off x="2353350" y="4766150"/>
            <a:ext cx="108850" cy="108850"/>
          </a:xfrm>
          <a:prstGeom prst="rect">
            <a:avLst/>
          </a:prstGeom>
          <a:noFill/>
          <a:ln>
            <a:noFill/>
          </a:ln>
        </p:spPr>
      </p:pic>
      <p:pic>
        <p:nvPicPr>
          <p:cNvPr id="311" name="Google Shape;311;p35"/>
          <p:cNvPicPr preferRelativeResize="0"/>
          <p:nvPr/>
        </p:nvPicPr>
        <p:blipFill>
          <a:blip r:embed="rId2">
            <a:alphaModFix/>
          </a:blip>
          <a:stretch>
            <a:fillRect/>
          </a:stretch>
        </p:blipFill>
        <p:spPr>
          <a:xfrm>
            <a:off x="8877000" y="3730125"/>
            <a:ext cx="108850" cy="108850"/>
          </a:xfrm>
          <a:prstGeom prst="rect">
            <a:avLst/>
          </a:prstGeom>
          <a:noFill/>
          <a:ln>
            <a:noFill/>
          </a:ln>
        </p:spPr>
      </p:pic>
      <p:pic>
        <p:nvPicPr>
          <p:cNvPr id="312" name="Google Shape;312;p35"/>
          <p:cNvPicPr preferRelativeResize="0"/>
          <p:nvPr/>
        </p:nvPicPr>
        <p:blipFill>
          <a:blip r:embed="rId2">
            <a:alphaModFix/>
          </a:blip>
          <a:stretch>
            <a:fillRect/>
          </a:stretch>
        </p:blipFill>
        <p:spPr>
          <a:xfrm>
            <a:off x="2462200" y="434125"/>
            <a:ext cx="108850" cy="108850"/>
          </a:xfrm>
          <a:prstGeom prst="rect">
            <a:avLst/>
          </a:prstGeom>
          <a:noFill/>
          <a:ln>
            <a:noFill/>
          </a:ln>
        </p:spPr>
      </p:pic>
      <p:pic>
        <p:nvPicPr>
          <p:cNvPr id="313" name="Google Shape;313;p35"/>
          <p:cNvPicPr preferRelativeResize="0"/>
          <p:nvPr/>
        </p:nvPicPr>
        <p:blipFill>
          <a:blip r:embed="rId2">
            <a:alphaModFix/>
          </a:blip>
          <a:stretch>
            <a:fillRect/>
          </a:stretch>
        </p:blipFill>
        <p:spPr>
          <a:xfrm>
            <a:off x="4881675" y="4766150"/>
            <a:ext cx="134475" cy="134475"/>
          </a:xfrm>
          <a:prstGeom prst="rect">
            <a:avLst/>
          </a:prstGeom>
          <a:noFill/>
          <a:ln>
            <a:noFill/>
          </a:ln>
        </p:spPr>
      </p:pic>
      <p:pic>
        <p:nvPicPr>
          <p:cNvPr id="314" name="Google Shape;314;p35"/>
          <p:cNvPicPr preferRelativeResize="0"/>
          <p:nvPr/>
        </p:nvPicPr>
        <p:blipFill>
          <a:blip r:embed="rId2">
            <a:alphaModFix/>
          </a:blip>
          <a:stretch>
            <a:fillRect/>
          </a:stretch>
        </p:blipFill>
        <p:spPr>
          <a:xfrm>
            <a:off x="271575" y="1357925"/>
            <a:ext cx="108850" cy="108850"/>
          </a:xfrm>
          <a:prstGeom prst="rect">
            <a:avLst/>
          </a:prstGeom>
          <a:noFill/>
          <a:ln>
            <a:noFill/>
          </a:ln>
        </p:spPr>
      </p:pic>
      <p:pic>
        <p:nvPicPr>
          <p:cNvPr id="315" name="Google Shape;315;p35"/>
          <p:cNvPicPr preferRelativeResize="0"/>
          <p:nvPr/>
        </p:nvPicPr>
        <p:blipFill>
          <a:blip r:embed="rId2">
            <a:alphaModFix/>
          </a:blip>
          <a:stretch>
            <a:fillRect/>
          </a:stretch>
        </p:blipFill>
        <p:spPr>
          <a:xfrm>
            <a:off x="1781525" y="1899175"/>
            <a:ext cx="108850" cy="108850"/>
          </a:xfrm>
          <a:prstGeom prst="rect">
            <a:avLst/>
          </a:prstGeom>
          <a:noFill/>
          <a:ln>
            <a:noFill/>
          </a:ln>
        </p:spPr>
      </p:pic>
      <p:pic>
        <p:nvPicPr>
          <p:cNvPr id="316" name="Google Shape;316;p35"/>
          <p:cNvPicPr preferRelativeResize="0"/>
          <p:nvPr/>
        </p:nvPicPr>
        <p:blipFill>
          <a:blip r:embed="rId2">
            <a:alphaModFix/>
          </a:blip>
          <a:stretch>
            <a:fillRect/>
          </a:stretch>
        </p:blipFill>
        <p:spPr>
          <a:xfrm>
            <a:off x="4007775" y="3261325"/>
            <a:ext cx="108850" cy="108850"/>
          </a:xfrm>
          <a:prstGeom prst="rect">
            <a:avLst/>
          </a:prstGeom>
          <a:noFill/>
          <a:ln>
            <a:noFill/>
          </a:ln>
        </p:spPr>
      </p:pic>
      <p:pic>
        <p:nvPicPr>
          <p:cNvPr id="317" name="Google Shape;317;p35"/>
          <p:cNvPicPr preferRelativeResize="0"/>
          <p:nvPr/>
        </p:nvPicPr>
        <p:blipFill>
          <a:blip r:embed="rId2">
            <a:alphaModFix/>
          </a:blip>
          <a:stretch>
            <a:fillRect/>
          </a:stretch>
        </p:blipFill>
        <p:spPr>
          <a:xfrm>
            <a:off x="5649725" y="1088975"/>
            <a:ext cx="108850" cy="108850"/>
          </a:xfrm>
          <a:prstGeom prst="rect">
            <a:avLst/>
          </a:prstGeom>
          <a:noFill/>
          <a:ln>
            <a:noFill/>
          </a:ln>
        </p:spPr>
      </p:pic>
      <p:sp>
        <p:nvSpPr>
          <p:cNvPr id="318" name="Google Shape;318;p35"/>
          <p:cNvSpPr/>
          <p:nvPr/>
        </p:nvSpPr>
        <p:spPr>
          <a:xfrm>
            <a:off x="6419175" y="315990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5"/>
          <p:cNvSpPr/>
          <p:nvPr/>
        </p:nvSpPr>
        <p:spPr>
          <a:xfrm>
            <a:off x="8480850" y="2168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5"/>
          <p:cNvSpPr/>
          <p:nvPr/>
        </p:nvSpPr>
        <p:spPr>
          <a:xfrm>
            <a:off x="4033400" y="1031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5"/>
          <p:cNvSpPr/>
          <p:nvPr/>
        </p:nvSpPr>
        <p:spPr>
          <a:xfrm>
            <a:off x="2128400" y="33701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5"/>
          <p:cNvSpPr/>
          <p:nvPr/>
        </p:nvSpPr>
        <p:spPr>
          <a:xfrm>
            <a:off x="4033400" y="467465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5"/>
          <p:cNvSpPr/>
          <p:nvPr/>
        </p:nvSpPr>
        <p:spPr>
          <a:xfrm>
            <a:off x="8242975" y="12490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4" name="Google Shape;324;p35"/>
          <p:cNvPicPr preferRelativeResize="0"/>
          <p:nvPr/>
        </p:nvPicPr>
        <p:blipFill>
          <a:blip r:embed="rId3">
            <a:alphaModFix/>
          </a:blip>
          <a:stretch>
            <a:fillRect/>
          </a:stretch>
        </p:blipFill>
        <p:spPr>
          <a:xfrm>
            <a:off x="3968375" y="160325"/>
            <a:ext cx="443275" cy="234675"/>
          </a:xfrm>
          <a:prstGeom prst="rect">
            <a:avLst/>
          </a:prstGeom>
          <a:noFill/>
          <a:ln>
            <a:noFill/>
          </a:ln>
        </p:spPr>
      </p:pic>
      <p:pic>
        <p:nvPicPr>
          <p:cNvPr id="325" name="Google Shape;325;p35"/>
          <p:cNvPicPr preferRelativeResize="0"/>
          <p:nvPr/>
        </p:nvPicPr>
        <p:blipFill>
          <a:blip r:embed="rId3">
            <a:alphaModFix/>
          </a:blip>
          <a:stretch>
            <a:fillRect/>
          </a:stretch>
        </p:blipFill>
        <p:spPr>
          <a:xfrm rot="10800000">
            <a:off x="213975" y="4703238"/>
            <a:ext cx="443275" cy="234675"/>
          </a:xfrm>
          <a:prstGeom prst="rect">
            <a:avLst/>
          </a:prstGeom>
          <a:noFill/>
          <a:ln>
            <a:noFill/>
          </a:ln>
        </p:spPr>
      </p:pic>
      <p:sp>
        <p:nvSpPr>
          <p:cNvPr id="326" name="Google Shape;326;p35"/>
          <p:cNvSpPr/>
          <p:nvPr/>
        </p:nvSpPr>
        <p:spPr>
          <a:xfrm>
            <a:off x="-469400" y="-372450"/>
            <a:ext cx="982800" cy="9828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reenshot half">
  <p:cSld name="CUSTOM_3">
    <p:spTree>
      <p:nvGrpSpPr>
        <p:cNvPr id="327" name="Shape 327"/>
        <p:cNvGrpSpPr/>
        <p:nvPr/>
      </p:nvGrpSpPr>
      <p:grpSpPr>
        <a:xfrm>
          <a:off x="0" y="0"/>
          <a:ext cx="0" cy="0"/>
          <a:chOff x="0" y="0"/>
          <a:chExt cx="0" cy="0"/>
        </a:xfrm>
      </p:grpSpPr>
      <p:sp>
        <p:nvSpPr>
          <p:cNvPr id="328" name="Google Shape;328;p36"/>
          <p:cNvSpPr/>
          <p:nvPr/>
        </p:nvSpPr>
        <p:spPr>
          <a:xfrm>
            <a:off x="-10500" y="-24700"/>
            <a:ext cx="4834800" cy="5108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9" name="Google Shape;329;p36"/>
          <p:cNvPicPr preferRelativeResize="0"/>
          <p:nvPr/>
        </p:nvPicPr>
        <p:blipFill>
          <a:blip r:embed="rId2">
            <a:alphaModFix/>
          </a:blip>
          <a:stretch>
            <a:fillRect/>
          </a:stretch>
        </p:blipFill>
        <p:spPr>
          <a:xfrm>
            <a:off x="726075" y="446250"/>
            <a:ext cx="108850" cy="108850"/>
          </a:xfrm>
          <a:prstGeom prst="rect">
            <a:avLst/>
          </a:prstGeom>
          <a:noFill/>
          <a:ln>
            <a:noFill/>
          </a:ln>
        </p:spPr>
      </p:pic>
      <p:pic>
        <p:nvPicPr>
          <p:cNvPr id="330" name="Google Shape;330;p36"/>
          <p:cNvPicPr preferRelativeResize="0"/>
          <p:nvPr/>
        </p:nvPicPr>
        <p:blipFill>
          <a:blip r:embed="rId2">
            <a:alphaModFix/>
          </a:blip>
          <a:stretch>
            <a:fillRect/>
          </a:stretch>
        </p:blipFill>
        <p:spPr>
          <a:xfrm>
            <a:off x="213975" y="3487225"/>
            <a:ext cx="108850" cy="108850"/>
          </a:xfrm>
          <a:prstGeom prst="rect">
            <a:avLst/>
          </a:prstGeom>
          <a:noFill/>
          <a:ln>
            <a:noFill/>
          </a:ln>
        </p:spPr>
      </p:pic>
      <p:pic>
        <p:nvPicPr>
          <p:cNvPr id="331" name="Google Shape;331;p36"/>
          <p:cNvPicPr preferRelativeResize="0"/>
          <p:nvPr/>
        </p:nvPicPr>
        <p:blipFill>
          <a:blip r:embed="rId2">
            <a:alphaModFix/>
          </a:blip>
          <a:stretch>
            <a:fillRect/>
          </a:stretch>
        </p:blipFill>
        <p:spPr>
          <a:xfrm>
            <a:off x="2353350" y="4766150"/>
            <a:ext cx="108850" cy="108850"/>
          </a:xfrm>
          <a:prstGeom prst="rect">
            <a:avLst/>
          </a:prstGeom>
          <a:noFill/>
          <a:ln>
            <a:noFill/>
          </a:ln>
        </p:spPr>
      </p:pic>
      <p:pic>
        <p:nvPicPr>
          <p:cNvPr id="332" name="Google Shape;332;p36"/>
          <p:cNvPicPr preferRelativeResize="0"/>
          <p:nvPr/>
        </p:nvPicPr>
        <p:blipFill>
          <a:blip r:embed="rId2">
            <a:alphaModFix/>
          </a:blip>
          <a:stretch>
            <a:fillRect/>
          </a:stretch>
        </p:blipFill>
        <p:spPr>
          <a:xfrm>
            <a:off x="2462200" y="434125"/>
            <a:ext cx="108850" cy="108850"/>
          </a:xfrm>
          <a:prstGeom prst="rect">
            <a:avLst/>
          </a:prstGeom>
          <a:noFill/>
          <a:ln>
            <a:noFill/>
          </a:ln>
        </p:spPr>
      </p:pic>
      <p:pic>
        <p:nvPicPr>
          <p:cNvPr id="333" name="Google Shape;333;p36"/>
          <p:cNvPicPr preferRelativeResize="0"/>
          <p:nvPr/>
        </p:nvPicPr>
        <p:blipFill>
          <a:blip r:embed="rId2">
            <a:alphaModFix/>
          </a:blip>
          <a:stretch>
            <a:fillRect/>
          </a:stretch>
        </p:blipFill>
        <p:spPr>
          <a:xfrm>
            <a:off x="4881675" y="4766150"/>
            <a:ext cx="134475" cy="134475"/>
          </a:xfrm>
          <a:prstGeom prst="rect">
            <a:avLst/>
          </a:prstGeom>
          <a:noFill/>
          <a:ln>
            <a:noFill/>
          </a:ln>
        </p:spPr>
      </p:pic>
      <p:pic>
        <p:nvPicPr>
          <p:cNvPr id="334" name="Google Shape;334;p36"/>
          <p:cNvPicPr preferRelativeResize="0"/>
          <p:nvPr/>
        </p:nvPicPr>
        <p:blipFill>
          <a:blip r:embed="rId2">
            <a:alphaModFix/>
          </a:blip>
          <a:stretch>
            <a:fillRect/>
          </a:stretch>
        </p:blipFill>
        <p:spPr>
          <a:xfrm>
            <a:off x="271575" y="1357925"/>
            <a:ext cx="108850" cy="108850"/>
          </a:xfrm>
          <a:prstGeom prst="rect">
            <a:avLst/>
          </a:prstGeom>
          <a:noFill/>
          <a:ln>
            <a:noFill/>
          </a:ln>
        </p:spPr>
      </p:pic>
      <p:pic>
        <p:nvPicPr>
          <p:cNvPr id="335" name="Google Shape;335;p36"/>
          <p:cNvPicPr preferRelativeResize="0"/>
          <p:nvPr/>
        </p:nvPicPr>
        <p:blipFill>
          <a:blip r:embed="rId2">
            <a:alphaModFix/>
          </a:blip>
          <a:stretch>
            <a:fillRect/>
          </a:stretch>
        </p:blipFill>
        <p:spPr>
          <a:xfrm>
            <a:off x="1781525" y="1899175"/>
            <a:ext cx="108850" cy="108850"/>
          </a:xfrm>
          <a:prstGeom prst="rect">
            <a:avLst/>
          </a:prstGeom>
          <a:noFill/>
          <a:ln>
            <a:noFill/>
          </a:ln>
        </p:spPr>
      </p:pic>
      <p:pic>
        <p:nvPicPr>
          <p:cNvPr id="336" name="Google Shape;336;p36"/>
          <p:cNvPicPr preferRelativeResize="0"/>
          <p:nvPr/>
        </p:nvPicPr>
        <p:blipFill>
          <a:blip r:embed="rId2">
            <a:alphaModFix/>
          </a:blip>
          <a:stretch>
            <a:fillRect/>
          </a:stretch>
        </p:blipFill>
        <p:spPr>
          <a:xfrm>
            <a:off x="4007775" y="3261325"/>
            <a:ext cx="108850" cy="108850"/>
          </a:xfrm>
          <a:prstGeom prst="rect">
            <a:avLst/>
          </a:prstGeom>
          <a:noFill/>
          <a:ln>
            <a:noFill/>
          </a:ln>
        </p:spPr>
      </p:pic>
      <p:sp>
        <p:nvSpPr>
          <p:cNvPr id="337" name="Google Shape;337;p36"/>
          <p:cNvSpPr/>
          <p:nvPr/>
        </p:nvSpPr>
        <p:spPr>
          <a:xfrm>
            <a:off x="1890375" y="2740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6"/>
          <p:cNvSpPr/>
          <p:nvPr/>
        </p:nvSpPr>
        <p:spPr>
          <a:xfrm>
            <a:off x="726075" y="473225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6"/>
          <p:cNvSpPr/>
          <p:nvPr/>
        </p:nvSpPr>
        <p:spPr>
          <a:xfrm>
            <a:off x="4033400" y="1031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6"/>
          <p:cNvSpPr/>
          <p:nvPr/>
        </p:nvSpPr>
        <p:spPr>
          <a:xfrm>
            <a:off x="2128400" y="33701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1" name="Google Shape;341;p36"/>
          <p:cNvPicPr preferRelativeResize="0"/>
          <p:nvPr/>
        </p:nvPicPr>
        <p:blipFill>
          <a:blip r:embed="rId3">
            <a:alphaModFix/>
          </a:blip>
          <a:stretch>
            <a:fillRect/>
          </a:stretch>
        </p:blipFill>
        <p:spPr>
          <a:xfrm rot="10800000">
            <a:off x="213975" y="4703238"/>
            <a:ext cx="443275" cy="234675"/>
          </a:xfrm>
          <a:prstGeom prst="rect">
            <a:avLst/>
          </a:prstGeom>
          <a:noFill/>
          <a:ln>
            <a:noFill/>
          </a:ln>
        </p:spPr>
      </p:pic>
      <p:pic>
        <p:nvPicPr>
          <p:cNvPr id="342" name="Google Shape;342;p36"/>
          <p:cNvPicPr preferRelativeResize="0"/>
          <p:nvPr/>
        </p:nvPicPr>
        <p:blipFill>
          <a:blip r:embed="rId3">
            <a:alphaModFix/>
          </a:blip>
          <a:stretch>
            <a:fillRect/>
          </a:stretch>
        </p:blipFill>
        <p:spPr>
          <a:xfrm>
            <a:off x="3968375" y="160325"/>
            <a:ext cx="443275" cy="234675"/>
          </a:xfrm>
          <a:prstGeom prst="rect">
            <a:avLst/>
          </a:prstGeom>
          <a:noFill/>
          <a:ln>
            <a:noFill/>
          </a:ln>
        </p:spPr>
      </p:pic>
      <p:sp>
        <p:nvSpPr>
          <p:cNvPr id="343" name="Google Shape;343;p36"/>
          <p:cNvSpPr/>
          <p:nvPr/>
        </p:nvSpPr>
        <p:spPr>
          <a:xfrm>
            <a:off x="-469400" y="-372450"/>
            <a:ext cx="982800" cy="9828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4" name="Google Shape;344;p36"/>
          <p:cNvPicPr preferRelativeResize="0"/>
          <p:nvPr/>
        </p:nvPicPr>
        <p:blipFill>
          <a:blip r:embed="rId2">
            <a:alphaModFix/>
          </a:blip>
          <a:stretch>
            <a:fillRect/>
          </a:stretch>
        </p:blipFill>
        <p:spPr>
          <a:xfrm>
            <a:off x="3433875" y="1946750"/>
            <a:ext cx="134475" cy="134475"/>
          </a:xfrm>
          <a:prstGeom prst="rect">
            <a:avLst/>
          </a:prstGeom>
          <a:noFill/>
          <a:ln>
            <a:noFill/>
          </a:ln>
        </p:spPr>
      </p:pic>
      <p:pic>
        <p:nvPicPr>
          <p:cNvPr id="345" name="Google Shape;345;p36"/>
          <p:cNvPicPr preferRelativeResize="0"/>
          <p:nvPr/>
        </p:nvPicPr>
        <p:blipFill>
          <a:blip r:embed="rId2">
            <a:alphaModFix/>
          </a:blip>
          <a:stretch>
            <a:fillRect/>
          </a:stretch>
        </p:blipFill>
        <p:spPr>
          <a:xfrm>
            <a:off x="3357675" y="3623150"/>
            <a:ext cx="134475" cy="134475"/>
          </a:xfrm>
          <a:prstGeom prst="rect">
            <a:avLst/>
          </a:prstGeom>
          <a:noFill/>
          <a:ln>
            <a:noFill/>
          </a:ln>
        </p:spPr>
      </p:pic>
      <p:sp>
        <p:nvSpPr>
          <p:cNvPr id="346" name="Google Shape;346;p36"/>
          <p:cNvSpPr/>
          <p:nvPr/>
        </p:nvSpPr>
        <p:spPr>
          <a:xfrm>
            <a:off x="3500000" y="43607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6"/>
          <p:cNvSpPr/>
          <p:nvPr/>
        </p:nvSpPr>
        <p:spPr>
          <a:xfrm>
            <a:off x="4033400" y="29129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6"/>
          <p:cNvSpPr/>
          <p:nvPr/>
        </p:nvSpPr>
        <p:spPr>
          <a:xfrm>
            <a:off x="1366400" y="3065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6"/>
          <p:cNvSpPr txBox="1"/>
          <p:nvPr>
            <p:ph type="title"/>
          </p:nvPr>
        </p:nvSpPr>
        <p:spPr>
          <a:xfrm>
            <a:off x="4824300" y="445025"/>
            <a:ext cx="3750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350" name="Google Shape;350;p36"/>
          <p:cNvSpPr txBox="1"/>
          <p:nvPr>
            <p:ph idx="1" type="body"/>
          </p:nvPr>
        </p:nvSpPr>
        <p:spPr>
          <a:xfrm>
            <a:off x="4943100" y="1092150"/>
            <a:ext cx="4008000" cy="34164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s">
  <p:cSld name="CUSTOM_4">
    <p:spTree>
      <p:nvGrpSpPr>
        <p:cNvPr id="351" name="Shape 351"/>
        <p:cNvGrpSpPr/>
        <p:nvPr/>
      </p:nvGrpSpPr>
      <p:grpSpPr>
        <a:xfrm>
          <a:off x="0" y="0"/>
          <a:ext cx="0" cy="0"/>
          <a:chOff x="0" y="0"/>
          <a:chExt cx="0" cy="0"/>
        </a:xfrm>
      </p:grpSpPr>
      <p:sp>
        <p:nvSpPr>
          <p:cNvPr id="352" name="Google Shape;352;p37"/>
          <p:cNvSpPr txBox="1"/>
          <p:nvPr>
            <p:ph idx="1" type="subTitle"/>
          </p:nvPr>
        </p:nvSpPr>
        <p:spPr>
          <a:xfrm>
            <a:off x="546850" y="1498375"/>
            <a:ext cx="2391600" cy="7203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b="1" sz="15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353" name="Google Shape;353;p37"/>
          <p:cNvSpPr txBox="1"/>
          <p:nvPr/>
        </p:nvSpPr>
        <p:spPr>
          <a:xfrm>
            <a:off x="54690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354" name="Google Shape;354;p37"/>
          <p:cNvSpPr txBox="1"/>
          <p:nvPr/>
        </p:nvSpPr>
        <p:spPr>
          <a:xfrm>
            <a:off x="334965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355" name="Google Shape;355;p37"/>
          <p:cNvSpPr txBox="1"/>
          <p:nvPr>
            <p:ph idx="2" type="body"/>
          </p:nvPr>
        </p:nvSpPr>
        <p:spPr>
          <a:xfrm>
            <a:off x="394500" y="2162150"/>
            <a:ext cx="2391600" cy="1979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SzPts val="1000"/>
              <a:buFont typeface="Inter"/>
              <a:buChar char="●"/>
              <a:defRPr sz="1100">
                <a:solidFill>
                  <a:schemeClr val="dk2"/>
                </a:solidFill>
                <a:latin typeface="Inter"/>
                <a:ea typeface="Inter"/>
                <a:cs typeface="Inter"/>
                <a:sym typeface="Inter"/>
              </a:defRPr>
            </a:lvl1pPr>
            <a:lvl2pPr indent="-292100" lvl="1" marL="9144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2pPr>
            <a:lvl3pPr indent="-292100" lvl="2" marL="1371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3pPr>
            <a:lvl4pPr indent="-298450" lvl="3" marL="18288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4pPr>
            <a:lvl5pPr indent="-292100" lvl="4" marL="22860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6pPr>
            <a:lvl7pPr indent="-298450" lvl="6" marL="32004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7pPr>
            <a:lvl8pPr indent="-292100" lvl="7" marL="3657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200"/>
              </a:spcBef>
              <a:spcAft>
                <a:spcPts val="1200"/>
              </a:spcAft>
              <a:buClr>
                <a:schemeClr val="dk2"/>
              </a:buClr>
              <a:buSzPts val="1000"/>
              <a:buFont typeface="Inter"/>
              <a:buChar char="■"/>
              <a:defRPr sz="1000">
                <a:solidFill>
                  <a:schemeClr val="dk2"/>
                </a:solidFill>
                <a:latin typeface="Inter"/>
                <a:ea typeface="Inter"/>
                <a:cs typeface="Inter"/>
                <a:sym typeface="Inter"/>
              </a:defRPr>
            </a:lvl9pPr>
          </a:lstStyle>
          <a:p/>
        </p:txBody>
      </p:sp>
      <p:sp>
        <p:nvSpPr>
          <p:cNvPr id="356" name="Google Shape;356;p37"/>
          <p:cNvSpPr txBox="1"/>
          <p:nvPr>
            <p:ph idx="3" type="subTitle"/>
          </p:nvPr>
        </p:nvSpPr>
        <p:spPr>
          <a:xfrm>
            <a:off x="3366250" y="1498375"/>
            <a:ext cx="2391600" cy="7203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b="1" sz="15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357" name="Google Shape;357;p37"/>
          <p:cNvSpPr txBox="1"/>
          <p:nvPr/>
        </p:nvSpPr>
        <p:spPr>
          <a:xfrm>
            <a:off x="359490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358" name="Google Shape;358;p37"/>
          <p:cNvSpPr txBox="1"/>
          <p:nvPr>
            <p:ph idx="4" type="body"/>
          </p:nvPr>
        </p:nvSpPr>
        <p:spPr>
          <a:xfrm>
            <a:off x="3213900" y="2162150"/>
            <a:ext cx="2391600" cy="1979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SzPts val="1000"/>
              <a:buFont typeface="Inter"/>
              <a:buChar char="●"/>
              <a:defRPr sz="1100">
                <a:solidFill>
                  <a:schemeClr val="dk2"/>
                </a:solidFill>
                <a:latin typeface="Inter"/>
                <a:ea typeface="Inter"/>
                <a:cs typeface="Inter"/>
                <a:sym typeface="Inter"/>
              </a:defRPr>
            </a:lvl1pPr>
            <a:lvl2pPr indent="-292100" lvl="1" marL="9144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2pPr>
            <a:lvl3pPr indent="-292100" lvl="2" marL="1371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3pPr>
            <a:lvl4pPr indent="-298450" lvl="3" marL="18288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4pPr>
            <a:lvl5pPr indent="-292100" lvl="4" marL="22860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6pPr>
            <a:lvl7pPr indent="-298450" lvl="6" marL="32004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7pPr>
            <a:lvl8pPr indent="-292100" lvl="7" marL="3657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200"/>
              </a:spcBef>
              <a:spcAft>
                <a:spcPts val="1200"/>
              </a:spcAft>
              <a:buClr>
                <a:schemeClr val="dk2"/>
              </a:buClr>
              <a:buSzPts val="1000"/>
              <a:buFont typeface="Inter"/>
              <a:buChar char="■"/>
              <a:defRPr sz="1000">
                <a:solidFill>
                  <a:schemeClr val="dk2"/>
                </a:solidFill>
                <a:latin typeface="Inter"/>
                <a:ea typeface="Inter"/>
                <a:cs typeface="Inter"/>
                <a:sym typeface="Inter"/>
              </a:defRPr>
            </a:lvl9pPr>
          </a:lstStyle>
          <a:p/>
        </p:txBody>
      </p:sp>
      <p:sp>
        <p:nvSpPr>
          <p:cNvPr id="359" name="Google Shape;359;p37"/>
          <p:cNvSpPr txBox="1"/>
          <p:nvPr>
            <p:ph idx="5" type="subTitle"/>
          </p:nvPr>
        </p:nvSpPr>
        <p:spPr>
          <a:xfrm>
            <a:off x="6185650" y="1498375"/>
            <a:ext cx="2391600" cy="7203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b="1" sz="15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360" name="Google Shape;360;p37"/>
          <p:cNvSpPr txBox="1"/>
          <p:nvPr/>
        </p:nvSpPr>
        <p:spPr>
          <a:xfrm>
            <a:off x="618570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361" name="Google Shape;361;p37"/>
          <p:cNvSpPr txBox="1"/>
          <p:nvPr>
            <p:ph idx="6" type="body"/>
          </p:nvPr>
        </p:nvSpPr>
        <p:spPr>
          <a:xfrm>
            <a:off x="6033300" y="2162150"/>
            <a:ext cx="2391600" cy="1979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SzPts val="1000"/>
              <a:buFont typeface="Inter"/>
              <a:buChar char="●"/>
              <a:defRPr sz="1100">
                <a:solidFill>
                  <a:schemeClr val="dk2"/>
                </a:solidFill>
                <a:latin typeface="Inter"/>
                <a:ea typeface="Inter"/>
                <a:cs typeface="Inter"/>
                <a:sym typeface="Inter"/>
              </a:defRPr>
            </a:lvl1pPr>
            <a:lvl2pPr indent="-292100" lvl="1" marL="9144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2pPr>
            <a:lvl3pPr indent="-292100" lvl="2" marL="1371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3pPr>
            <a:lvl4pPr indent="-298450" lvl="3" marL="18288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4pPr>
            <a:lvl5pPr indent="-292100" lvl="4" marL="22860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6pPr>
            <a:lvl7pPr indent="-298450" lvl="6" marL="32004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7pPr>
            <a:lvl8pPr indent="-292100" lvl="7" marL="3657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200"/>
              </a:spcBef>
              <a:spcAft>
                <a:spcPts val="1200"/>
              </a:spcAft>
              <a:buClr>
                <a:schemeClr val="dk2"/>
              </a:buClr>
              <a:buSzPts val="1000"/>
              <a:buFont typeface="Inter"/>
              <a:buChar char="■"/>
              <a:defRPr sz="1000">
                <a:solidFill>
                  <a:schemeClr val="dk2"/>
                </a:solidFill>
                <a:latin typeface="Inter"/>
                <a:ea typeface="Inter"/>
                <a:cs typeface="Inter"/>
                <a:sym typeface="Inter"/>
              </a:defRPr>
            </a:lvl9pPr>
          </a:lstStyle>
          <a:p/>
        </p:txBody>
      </p:sp>
      <p:sp>
        <p:nvSpPr>
          <p:cNvPr id="362" name="Google Shape;362;p37"/>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0">
    <p:spTree>
      <p:nvGrpSpPr>
        <p:cNvPr id="363" name="Shape 363"/>
        <p:cNvGrpSpPr/>
        <p:nvPr/>
      </p:nvGrpSpPr>
      <p:grpSpPr>
        <a:xfrm>
          <a:off x="0" y="0"/>
          <a:ext cx="0" cy="0"/>
          <a:chOff x="0" y="0"/>
          <a:chExt cx="0" cy="0"/>
        </a:xfrm>
      </p:grpSpPr>
      <p:sp>
        <p:nvSpPr>
          <p:cNvPr id="364" name="Google Shape;364;p38"/>
          <p:cNvSpPr txBox="1"/>
          <p:nvPr>
            <p:ph type="title"/>
          </p:nvPr>
        </p:nvSpPr>
        <p:spPr>
          <a:xfrm>
            <a:off x="1053925" y="1202575"/>
            <a:ext cx="3781200" cy="2434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i="1" sz="1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65" name="Google Shape;365;p38"/>
          <p:cNvSpPr txBox="1"/>
          <p:nvPr/>
        </p:nvSpPr>
        <p:spPr>
          <a:xfrm>
            <a:off x="523172" y="691839"/>
            <a:ext cx="346500" cy="1523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0"/>
              <a:buFont typeface="Arial"/>
              <a:buNone/>
            </a:pPr>
            <a:r>
              <a:rPr i="0" lang="en" sz="8700" u="none" cap="none" strike="noStrike">
                <a:solidFill>
                  <a:srgbClr val="FF6F31"/>
                </a:solidFill>
              </a:rPr>
              <a:t>“</a:t>
            </a:r>
            <a:endParaRPr i="0" sz="8700" u="none" cap="none" strike="noStrike">
              <a:solidFill>
                <a:srgbClr val="FF6F31"/>
              </a:solidFill>
            </a:endParaRPr>
          </a:p>
        </p:txBody>
      </p:sp>
      <p:sp>
        <p:nvSpPr>
          <p:cNvPr id="366" name="Google Shape;366;p38"/>
          <p:cNvSpPr txBox="1"/>
          <p:nvPr>
            <p:ph idx="1" type="subTitle"/>
          </p:nvPr>
        </p:nvSpPr>
        <p:spPr>
          <a:xfrm>
            <a:off x="1083625" y="3260750"/>
            <a:ext cx="2897100" cy="375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b="1"/>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367" name="Google Shape;367;p38"/>
          <p:cNvSpPr/>
          <p:nvPr/>
        </p:nvSpPr>
        <p:spPr>
          <a:xfrm>
            <a:off x="7392000" y="370325"/>
            <a:ext cx="1135800" cy="1135800"/>
          </a:xfrm>
          <a:prstGeom prst="ellipse">
            <a:avLst/>
          </a:prstGeom>
          <a:solidFill>
            <a:srgbClr val="FFD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8"/>
          <p:cNvSpPr/>
          <p:nvPr>
            <p:ph idx="2" type="pic"/>
          </p:nvPr>
        </p:nvSpPr>
        <p:spPr>
          <a:xfrm>
            <a:off x="5284525" y="749625"/>
            <a:ext cx="2798100" cy="3369600"/>
          </a:xfrm>
          <a:prstGeom prst="roundRect">
            <a:avLst>
              <a:gd fmla="val 7957" name="adj"/>
            </a:avLst>
          </a:prstGeom>
          <a:noFill/>
          <a:ln>
            <a:noFill/>
          </a:ln>
        </p:spPr>
      </p:sp>
      <p:sp>
        <p:nvSpPr>
          <p:cNvPr id="369" name="Google Shape;369;p38"/>
          <p:cNvSpPr txBox="1"/>
          <p:nvPr>
            <p:ph idx="3" type="subTitle"/>
          </p:nvPr>
        </p:nvSpPr>
        <p:spPr>
          <a:xfrm>
            <a:off x="1083625" y="3489350"/>
            <a:ext cx="2897100" cy="375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100"/>
              <a:buNone/>
              <a:defRPr sz="11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Wall">
  <p:cSld name="CUSTOM_11">
    <p:spTree>
      <p:nvGrpSpPr>
        <p:cNvPr id="370" name="Shape 370"/>
        <p:cNvGrpSpPr/>
        <p:nvPr/>
      </p:nvGrpSpPr>
      <p:grpSpPr>
        <a:xfrm>
          <a:off x="0" y="0"/>
          <a:ext cx="0" cy="0"/>
          <a:chOff x="0" y="0"/>
          <a:chExt cx="0" cy="0"/>
        </a:xfrm>
      </p:grpSpPr>
      <p:sp>
        <p:nvSpPr>
          <p:cNvPr id="371" name="Google Shape;371;p39"/>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72" name="Google Shape;372;p39"/>
          <p:cNvSpPr/>
          <p:nvPr>
            <p:ph idx="2" type="pic"/>
          </p:nvPr>
        </p:nvSpPr>
        <p:spPr>
          <a:xfrm>
            <a:off x="644850" y="1292822"/>
            <a:ext cx="1280100" cy="441300"/>
          </a:xfrm>
          <a:prstGeom prst="rect">
            <a:avLst/>
          </a:prstGeom>
          <a:noFill/>
          <a:ln>
            <a:noFill/>
          </a:ln>
        </p:spPr>
      </p:sp>
      <p:sp>
        <p:nvSpPr>
          <p:cNvPr id="373" name="Google Shape;373;p39"/>
          <p:cNvSpPr/>
          <p:nvPr>
            <p:ph idx="3" type="pic"/>
          </p:nvPr>
        </p:nvSpPr>
        <p:spPr>
          <a:xfrm>
            <a:off x="2301858" y="1292822"/>
            <a:ext cx="1280100" cy="441300"/>
          </a:xfrm>
          <a:prstGeom prst="rect">
            <a:avLst/>
          </a:prstGeom>
          <a:noFill/>
          <a:ln>
            <a:noFill/>
          </a:ln>
        </p:spPr>
      </p:sp>
      <p:sp>
        <p:nvSpPr>
          <p:cNvPr id="374" name="Google Shape;374;p39"/>
          <p:cNvSpPr/>
          <p:nvPr>
            <p:ph idx="4" type="pic"/>
          </p:nvPr>
        </p:nvSpPr>
        <p:spPr>
          <a:xfrm>
            <a:off x="3958865" y="1292822"/>
            <a:ext cx="1280100" cy="441300"/>
          </a:xfrm>
          <a:prstGeom prst="rect">
            <a:avLst/>
          </a:prstGeom>
          <a:noFill/>
          <a:ln>
            <a:noFill/>
          </a:ln>
        </p:spPr>
      </p:sp>
      <p:sp>
        <p:nvSpPr>
          <p:cNvPr id="375" name="Google Shape;375;p39"/>
          <p:cNvSpPr/>
          <p:nvPr>
            <p:ph idx="5" type="pic"/>
          </p:nvPr>
        </p:nvSpPr>
        <p:spPr>
          <a:xfrm>
            <a:off x="5615873" y="1292822"/>
            <a:ext cx="1280100" cy="441300"/>
          </a:xfrm>
          <a:prstGeom prst="rect">
            <a:avLst/>
          </a:prstGeom>
          <a:noFill/>
          <a:ln>
            <a:noFill/>
          </a:ln>
        </p:spPr>
      </p:sp>
      <p:sp>
        <p:nvSpPr>
          <p:cNvPr id="376" name="Google Shape;376;p39"/>
          <p:cNvSpPr/>
          <p:nvPr>
            <p:ph idx="6" type="pic"/>
          </p:nvPr>
        </p:nvSpPr>
        <p:spPr>
          <a:xfrm>
            <a:off x="644850" y="2057918"/>
            <a:ext cx="1280100" cy="441300"/>
          </a:xfrm>
          <a:prstGeom prst="rect">
            <a:avLst/>
          </a:prstGeom>
          <a:noFill/>
          <a:ln>
            <a:noFill/>
          </a:ln>
        </p:spPr>
      </p:sp>
      <p:sp>
        <p:nvSpPr>
          <p:cNvPr id="377" name="Google Shape;377;p39"/>
          <p:cNvSpPr/>
          <p:nvPr>
            <p:ph idx="7" type="pic"/>
          </p:nvPr>
        </p:nvSpPr>
        <p:spPr>
          <a:xfrm>
            <a:off x="2301858" y="2057918"/>
            <a:ext cx="1280100" cy="441300"/>
          </a:xfrm>
          <a:prstGeom prst="rect">
            <a:avLst/>
          </a:prstGeom>
          <a:noFill/>
          <a:ln>
            <a:noFill/>
          </a:ln>
        </p:spPr>
      </p:sp>
      <p:sp>
        <p:nvSpPr>
          <p:cNvPr id="378" name="Google Shape;378;p39"/>
          <p:cNvSpPr/>
          <p:nvPr>
            <p:ph idx="8" type="pic"/>
          </p:nvPr>
        </p:nvSpPr>
        <p:spPr>
          <a:xfrm>
            <a:off x="3958865" y="2057918"/>
            <a:ext cx="1280100" cy="441300"/>
          </a:xfrm>
          <a:prstGeom prst="rect">
            <a:avLst/>
          </a:prstGeom>
          <a:noFill/>
          <a:ln>
            <a:noFill/>
          </a:ln>
        </p:spPr>
      </p:sp>
      <p:sp>
        <p:nvSpPr>
          <p:cNvPr id="379" name="Google Shape;379;p39"/>
          <p:cNvSpPr/>
          <p:nvPr>
            <p:ph idx="9" type="pic"/>
          </p:nvPr>
        </p:nvSpPr>
        <p:spPr>
          <a:xfrm>
            <a:off x="5615873" y="2057918"/>
            <a:ext cx="1280100" cy="441300"/>
          </a:xfrm>
          <a:prstGeom prst="rect">
            <a:avLst/>
          </a:prstGeom>
          <a:noFill/>
          <a:ln>
            <a:noFill/>
          </a:ln>
        </p:spPr>
      </p:sp>
      <p:sp>
        <p:nvSpPr>
          <p:cNvPr id="380" name="Google Shape;380;p39"/>
          <p:cNvSpPr/>
          <p:nvPr>
            <p:ph idx="13" type="pic"/>
          </p:nvPr>
        </p:nvSpPr>
        <p:spPr>
          <a:xfrm>
            <a:off x="644850" y="2759255"/>
            <a:ext cx="1280100" cy="441300"/>
          </a:xfrm>
          <a:prstGeom prst="rect">
            <a:avLst/>
          </a:prstGeom>
          <a:noFill/>
          <a:ln>
            <a:noFill/>
          </a:ln>
        </p:spPr>
      </p:sp>
      <p:sp>
        <p:nvSpPr>
          <p:cNvPr id="381" name="Google Shape;381;p39"/>
          <p:cNvSpPr/>
          <p:nvPr>
            <p:ph idx="14" type="pic"/>
          </p:nvPr>
        </p:nvSpPr>
        <p:spPr>
          <a:xfrm>
            <a:off x="2301858" y="2759255"/>
            <a:ext cx="1280100" cy="441300"/>
          </a:xfrm>
          <a:prstGeom prst="rect">
            <a:avLst/>
          </a:prstGeom>
          <a:noFill/>
          <a:ln>
            <a:noFill/>
          </a:ln>
        </p:spPr>
      </p:sp>
      <p:sp>
        <p:nvSpPr>
          <p:cNvPr id="382" name="Google Shape;382;p39"/>
          <p:cNvSpPr/>
          <p:nvPr>
            <p:ph idx="15" type="pic"/>
          </p:nvPr>
        </p:nvSpPr>
        <p:spPr>
          <a:xfrm>
            <a:off x="3958865" y="2759255"/>
            <a:ext cx="1280100" cy="441300"/>
          </a:xfrm>
          <a:prstGeom prst="rect">
            <a:avLst/>
          </a:prstGeom>
          <a:noFill/>
          <a:ln>
            <a:noFill/>
          </a:ln>
        </p:spPr>
      </p:sp>
      <p:sp>
        <p:nvSpPr>
          <p:cNvPr id="383" name="Google Shape;383;p39"/>
          <p:cNvSpPr/>
          <p:nvPr>
            <p:ph idx="16" type="pic"/>
          </p:nvPr>
        </p:nvSpPr>
        <p:spPr>
          <a:xfrm>
            <a:off x="5615873" y="2759255"/>
            <a:ext cx="1280100" cy="441300"/>
          </a:xfrm>
          <a:prstGeom prst="rect">
            <a:avLst/>
          </a:prstGeom>
          <a:noFill/>
          <a:ln>
            <a:noFill/>
          </a:ln>
        </p:spPr>
      </p:sp>
      <p:sp>
        <p:nvSpPr>
          <p:cNvPr id="384" name="Google Shape;384;p39"/>
          <p:cNvSpPr/>
          <p:nvPr>
            <p:ph idx="17" type="pic"/>
          </p:nvPr>
        </p:nvSpPr>
        <p:spPr>
          <a:xfrm>
            <a:off x="644850" y="3460593"/>
            <a:ext cx="1280100" cy="441300"/>
          </a:xfrm>
          <a:prstGeom prst="rect">
            <a:avLst/>
          </a:prstGeom>
          <a:noFill/>
          <a:ln>
            <a:noFill/>
          </a:ln>
        </p:spPr>
      </p:sp>
      <p:sp>
        <p:nvSpPr>
          <p:cNvPr id="385" name="Google Shape;385;p39"/>
          <p:cNvSpPr/>
          <p:nvPr>
            <p:ph idx="18" type="pic"/>
          </p:nvPr>
        </p:nvSpPr>
        <p:spPr>
          <a:xfrm>
            <a:off x="2301858" y="3460593"/>
            <a:ext cx="1280100" cy="441300"/>
          </a:xfrm>
          <a:prstGeom prst="rect">
            <a:avLst/>
          </a:prstGeom>
          <a:noFill/>
          <a:ln>
            <a:noFill/>
          </a:ln>
        </p:spPr>
      </p:sp>
      <p:sp>
        <p:nvSpPr>
          <p:cNvPr id="386" name="Google Shape;386;p39"/>
          <p:cNvSpPr/>
          <p:nvPr>
            <p:ph idx="19" type="pic"/>
          </p:nvPr>
        </p:nvSpPr>
        <p:spPr>
          <a:xfrm>
            <a:off x="3958865" y="3460593"/>
            <a:ext cx="1280100" cy="441300"/>
          </a:xfrm>
          <a:prstGeom prst="rect">
            <a:avLst/>
          </a:prstGeom>
          <a:noFill/>
          <a:ln>
            <a:noFill/>
          </a:ln>
        </p:spPr>
      </p:sp>
      <p:sp>
        <p:nvSpPr>
          <p:cNvPr id="387" name="Google Shape;387;p39"/>
          <p:cNvSpPr/>
          <p:nvPr>
            <p:ph idx="20" type="pic"/>
          </p:nvPr>
        </p:nvSpPr>
        <p:spPr>
          <a:xfrm>
            <a:off x="5615873" y="3460593"/>
            <a:ext cx="1280100" cy="441300"/>
          </a:xfrm>
          <a:prstGeom prst="rect">
            <a:avLst/>
          </a:prstGeom>
          <a:noFill/>
          <a:ln>
            <a:noFill/>
          </a:ln>
        </p:spPr>
      </p:sp>
      <p:sp>
        <p:nvSpPr>
          <p:cNvPr id="388" name="Google Shape;388;p39"/>
          <p:cNvSpPr/>
          <p:nvPr>
            <p:ph idx="21" type="pic"/>
          </p:nvPr>
        </p:nvSpPr>
        <p:spPr>
          <a:xfrm>
            <a:off x="7255174" y="1292822"/>
            <a:ext cx="1280100" cy="441300"/>
          </a:xfrm>
          <a:prstGeom prst="rect">
            <a:avLst/>
          </a:prstGeom>
          <a:noFill/>
          <a:ln>
            <a:noFill/>
          </a:ln>
        </p:spPr>
      </p:sp>
      <p:sp>
        <p:nvSpPr>
          <p:cNvPr id="389" name="Google Shape;389;p39"/>
          <p:cNvSpPr/>
          <p:nvPr>
            <p:ph idx="22" type="pic"/>
          </p:nvPr>
        </p:nvSpPr>
        <p:spPr>
          <a:xfrm>
            <a:off x="7255174" y="2057918"/>
            <a:ext cx="1280100" cy="441300"/>
          </a:xfrm>
          <a:prstGeom prst="rect">
            <a:avLst/>
          </a:prstGeom>
          <a:noFill/>
          <a:ln>
            <a:noFill/>
          </a:ln>
        </p:spPr>
      </p:sp>
      <p:sp>
        <p:nvSpPr>
          <p:cNvPr id="390" name="Google Shape;390;p39"/>
          <p:cNvSpPr/>
          <p:nvPr>
            <p:ph idx="23" type="pic"/>
          </p:nvPr>
        </p:nvSpPr>
        <p:spPr>
          <a:xfrm>
            <a:off x="7255174" y="2759255"/>
            <a:ext cx="1280100" cy="441300"/>
          </a:xfrm>
          <a:prstGeom prst="rect">
            <a:avLst/>
          </a:prstGeom>
          <a:noFill/>
          <a:ln>
            <a:noFill/>
          </a:ln>
        </p:spPr>
      </p:sp>
      <p:sp>
        <p:nvSpPr>
          <p:cNvPr id="391" name="Google Shape;391;p39"/>
          <p:cNvSpPr/>
          <p:nvPr>
            <p:ph idx="24" type="pic"/>
          </p:nvPr>
        </p:nvSpPr>
        <p:spPr>
          <a:xfrm>
            <a:off x="7255174" y="3460593"/>
            <a:ext cx="1280100" cy="441300"/>
          </a:xfrm>
          <a:prstGeom prst="rect">
            <a:avLst/>
          </a:prstGeom>
          <a:noFill/>
          <a:ln>
            <a:noFill/>
          </a:ln>
        </p:spPr>
      </p:sp>
      <p:sp>
        <p:nvSpPr>
          <p:cNvPr id="392" name="Google Shape;392;p39"/>
          <p:cNvSpPr/>
          <p:nvPr>
            <p:ph idx="25" type="pic"/>
          </p:nvPr>
        </p:nvSpPr>
        <p:spPr>
          <a:xfrm>
            <a:off x="644850" y="4173334"/>
            <a:ext cx="1280100" cy="441300"/>
          </a:xfrm>
          <a:prstGeom prst="rect">
            <a:avLst/>
          </a:prstGeom>
          <a:noFill/>
          <a:ln>
            <a:noFill/>
          </a:ln>
        </p:spPr>
      </p:sp>
      <p:sp>
        <p:nvSpPr>
          <p:cNvPr id="393" name="Google Shape;393;p39"/>
          <p:cNvSpPr/>
          <p:nvPr>
            <p:ph idx="26" type="pic"/>
          </p:nvPr>
        </p:nvSpPr>
        <p:spPr>
          <a:xfrm>
            <a:off x="2301858" y="4173334"/>
            <a:ext cx="1280100" cy="441300"/>
          </a:xfrm>
          <a:prstGeom prst="rect">
            <a:avLst/>
          </a:prstGeom>
          <a:noFill/>
          <a:ln>
            <a:noFill/>
          </a:ln>
        </p:spPr>
      </p:sp>
      <p:sp>
        <p:nvSpPr>
          <p:cNvPr id="394" name="Google Shape;394;p39"/>
          <p:cNvSpPr/>
          <p:nvPr>
            <p:ph idx="27" type="pic"/>
          </p:nvPr>
        </p:nvSpPr>
        <p:spPr>
          <a:xfrm>
            <a:off x="3958865" y="4173334"/>
            <a:ext cx="1280100" cy="441300"/>
          </a:xfrm>
          <a:prstGeom prst="rect">
            <a:avLst/>
          </a:prstGeom>
          <a:noFill/>
          <a:ln>
            <a:noFill/>
          </a:ln>
        </p:spPr>
      </p:sp>
      <p:sp>
        <p:nvSpPr>
          <p:cNvPr id="395" name="Google Shape;395;p39"/>
          <p:cNvSpPr/>
          <p:nvPr>
            <p:ph idx="28" type="pic"/>
          </p:nvPr>
        </p:nvSpPr>
        <p:spPr>
          <a:xfrm>
            <a:off x="5615873" y="4173334"/>
            <a:ext cx="1280100" cy="441300"/>
          </a:xfrm>
          <a:prstGeom prst="rect">
            <a:avLst/>
          </a:prstGeom>
          <a:noFill/>
          <a:ln>
            <a:noFill/>
          </a:ln>
        </p:spPr>
      </p:sp>
      <p:sp>
        <p:nvSpPr>
          <p:cNvPr id="396" name="Google Shape;396;p39"/>
          <p:cNvSpPr/>
          <p:nvPr>
            <p:ph idx="29" type="pic"/>
          </p:nvPr>
        </p:nvSpPr>
        <p:spPr>
          <a:xfrm>
            <a:off x="7255174" y="4173334"/>
            <a:ext cx="1280100" cy="441300"/>
          </a:xfrm>
          <a:prstGeom prst="rect">
            <a:avLst/>
          </a:prstGeom>
          <a:noFill/>
          <a:ln>
            <a:noFill/>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5">
    <p:spTree>
      <p:nvGrpSpPr>
        <p:cNvPr id="397" name="Shape 397"/>
        <p:cNvGrpSpPr/>
        <p:nvPr/>
      </p:nvGrpSpPr>
      <p:grpSpPr>
        <a:xfrm>
          <a:off x="0" y="0"/>
          <a:ext cx="0" cy="0"/>
          <a:chOff x="0" y="0"/>
          <a:chExt cx="0" cy="0"/>
        </a:xfrm>
      </p:grpSpPr>
      <p:sp>
        <p:nvSpPr>
          <p:cNvPr id="398" name="Google Shape;398;p40"/>
          <p:cNvSpPr txBox="1"/>
          <p:nvPr>
            <p:ph type="title"/>
          </p:nvPr>
        </p:nvSpPr>
        <p:spPr>
          <a:xfrm>
            <a:off x="1225650" y="2160600"/>
            <a:ext cx="4096500" cy="1300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28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399" name="Shape 399"/>
        <p:cNvGrpSpPr/>
        <p:nvPr/>
      </p:nvGrpSpPr>
      <p:grpSpPr>
        <a:xfrm>
          <a:off x="0" y="0"/>
          <a:ext cx="0" cy="0"/>
          <a:chOff x="0" y="0"/>
          <a:chExt cx="0" cy="0"/>
        </a:xfrm>
      </p:grpSpPr>
      <p:sp>
        <p:nvSpPr>
          <p:cNvPr id="400" name="Google Shape;400;p41"/>
          <p:cNvSpPr txBox="1"/>
          <p:nvPr>
            <p:ph type="title"/>
          </p:nvPr>
        </p:nvSpPr>
        <p:spPr>
          <a:xfrm>
            <a:off x="628650" y="455123"/>
            <a:ext cx="7886700" cy="526200"/>
          </a:xfrm>
          <a:prstGeom prst="rect">
            <a:avLst/>
          </a:prstGeom>
          <a:noFill/>
          <a:ln>
            <a:noFill/>
          </a:ln>
        </p:spPr>
        <p:txBody>
          <a:bodyPr anchorCtr="0" anchor="b" bIns="68575" lIns="0" spcFirstLastPara="1" rIns="68575" wrap="square" tIns="68575">
            <a:noAutofit/>
          </a:bodyPr>
          <a:lstStyle>
            <a:lvl1pPr lvl="0" algn="l">
              <a:lnSpc>
                <a:spcPct val="100000"/>
              </a:lnSpc>
              <a:spcBef>
                <a:spcPts val="0"/>
              </a:spcBef>
              <a:spcAft>
                <a:spcPts val="0"/>
              </a:spcAft>
              <a:buSzPts val="1500"/>
              <a:buNone/>
              <a:defRPr b="1" i="0" sz="2000">
                <a:solidFill>
                  <a:schemeClr val="accent2"/>
                </a:solidFill>
                <a:latin typeface="Inter"/>
                <a:ea typeface="Inter"/>
                <a:cs typeface="Inter"/>
                <a:sym typeface="Inter"/>
              </a:defRPr>
            </a:lvl1pPr>
            <a:lvl2pPr lvl="1" algn="l">
              <a:lnSpc>
                <a:spcPct val="100000"/>
              </a:lnSpc>
              <a:spcBef>
                <a:spcPts val="0"/>
              </a:spcBef>
              <a:spcAft>
                <a:spcPts val="0"/>
              </a:spcAft>
              <a:buSzPts val="2100"/>
              <a:buNone/>
              <a:defRPr/>
            </a:lvl2pPr>
            <a:lvl3pPr lvl="2" algn="l">
              <a:lnSpc>
                <a:spcPct val="100000"/>
              </a:lnSpc>
              <a:spcBef>
                <a:spcPts val="0"/>
              </a:spcBef>
              <a:spcAft>
                <a:spcPts val="0"/>
              </a:spcAft>
              <a:buSzPts val="2100"/>
              <a:buNone/>
              <a:defRPr/>
            </a:lvl3pPr>
            <a:lvl4pPr lvl="3" algn="l">
              <a:lnSpc>
                <a:spcPct val="100000"/>
              </a:lnSpc>
              <a:spcBef>
                <a:spcPts val="0"/>
              </a:spcBef>
              <a:spcAft>
                <a:spcPts val="0"/>
              </a:spcAft>
              <a:buSzPts val="2100"/>
              <a:buNone/>
              <a:defRPr/>
            </a:lvl4pPr>
            <a:lvl5pPr lvl="4" algn="l">
              <a:lnSpc>
                <a:spcPct val="100000"/>
              </a:lnSpc>
              <a:spcBef>
                <a:spcPts val="0"/>
              </a:spcBef>
              <a:spcAft>
                <a:spcPts val="0"/>
              </a:spcAft>
              <a:buSzPts val="2100"/>
              <a:buNone/>
              <a:defRPr/>
            </a:lvl5pPr>
            <a:lvl6pPr lvl="5" algn="l">
              <a:lnSpc>
                <a:spcPct val="100000"/>
              </a:lnSpc>
              <a:spcBef>
                <a:spcPts val="0"/>
              </a:spcBef>
              <a:spcAft>
                <a:spcPts val="0"/>
              </a:spcAft>
              <a:buSzPts val="2100"/>
              <a:buNone/>
              <a:defRPr/>
            </a:lvl6pPr>
            <a:lvl7pPr lvl="6" algn="l">
              <a:lnSpc>
                <a:spcPct val="100000"/>
              </a:lnSpc>
              <a:spcBef>
                <a:spcPts val="0"/>
              </a:spcBef>
              <a:spcAft>
                <a:spcPts val="0"/>
              </a:spcAft>
              <a:buSzPts val="2100"/>
              <a:buNone/>
              <a:defRPr/>
            </a:lvl7pPr>
            <a:lvl8pPr lvl="7" algn="l">
              <a:lnSpc>
                <a:spcPct val="100000"/>
              </a:lnSpc>
              <a:spcBef>
                <a:spcPts val="0"/>
              </a:spcBef>
              <a:spcAft>
                <a:spcPts val="0"/>
              </a:spcAft>
              <a:buSzPts val="2100"/>
              <a:buNone/>
              <a:defRPr/>
            </a:lvl8pPr>
            <a:lvl9pPr lvl="8" algn="l">
              <a:lnSpc>
                <a:spcPct val="100000"/>
              </a:lnSpc>
              <a:spcBef>
                <a:spcPts val="0"/>
              </a:spcBef>
              <a:spcAft>
                <a:spcPts val="0"/>
              </a:spcAft>
              <a:buSzPts val="2100"/>
              <a:buNone/>
              <a:defRPr/>
            </a:lvl9pPr>
          </a:lstStyle>
          <a:p/>
        </p:txBody>
      </p:sp>
      <p:sp>
        <p:nvSpPr>
          <p:cNvPr id="401" name="Google Shape;401;p41"/>
          <p:cNvSpPr txBox="1"/>
          <p:nvPr>
            <p:ph idx="1" type="body"/>
          </p:nvPr>
        </p:nvSpPr>
        <p:spPr>
          <a:xfrm>
            <a:off x="628650" y="1113602"/>
            <a:ext cx="3255600" cy="3674400"/>
          </a:xfrm>
          <a:prstGeom prst="rect">
            <a:avLst/>
          </a:prstGeom>
          <a:noFill/>
          <a:ln>
            <a:noFill/>
          </a:ln>
        </p:spPr>
        <p:txBody>
          <a:bodyPr anchorCtr="0" anchor="t" bIns="137150" lIns="0" spcFirstLastPara="1" rIns="205725" wrap="square" tIns="0">
            <a:noAutofit/>
          </a:bodyPr>
          <a:lstStyle>
            <a:lvl1pPr indent="-228600" lvl="0" marL="457200" marR="0" algn="l">
              <a:lnSpc>
                <a:spcPct val="90000"/>
              </a:lnSpc>
              <a:spcBef>
                <a:spcPts val="700"/>
              </a:spcBef>
              <a:spcAft>
                <a:spcPts val="0"/>
              </a:spcAft>
              <a:buClr>
                <a:srgbClr val="315562"/>
              </a:buClr>
              <a:buSzPts val="900"/>
              <a:buFont typeface="Arial"/>
              <a:buNone/>
              <a:defRPr b="1" i="0" sz="1000" u="none" cap="none" strike="noStrike">
                <a:solidFill>
                  <a:schemeClr val="accent2"/>
                </a:solidFill>
                <a:latin typeface="Inter"/>
                <a:ea typeface="Inter"/>
                <a:cs typeface="Inter"/>
                <a:sym typeface="Inter"/>
              </a:defRPr>
            </a:lvl1pPr>
            <a:lvl2pPr indent="-285750" lvl="1" marL="914400" marR="0" algn="l">
              <a:lnSpc>
                <a:spcPct val="90000"/>
              </a:lnSpc>
              <a:spcBef>
                <a:spcPts val="400"/>
              </a:spcBef>
              <a:spcAft>
                <a:spcPts val="0"/>
              </a:spcAft>
              <a:buClr>
                <a:srgbClr val="315562"/>
              </a:buClr>
              <a:buSzPts val="900"/>
              <a:buFont typeface="Arial"/>
              <a:buChar char="•"/>
              <a:defRPr b="0" i="0" sz="900" u="none" cap="none" strike="noStrike">
                <a:solidFill>
                  <a:srgbClr val="315562"/>
                </a:solidFill>
                <a:latin typeface="Open Sans"/>
                <a:ea typeface="Open Sans"/>
                <a:cs typeface="Open Sans"/>
                <a:sym typeface="Open Sans"/>
              </a:defRPr>
            </a:lvl2pPr>
            <a:lvl3pPr indent="-285750" lvl="2" marL="1371600" marR="0" algn="l">
              <a:lnSpc>
                <a:spcPct val="90000"/>
              </a:lnSpc>
              <a:spcBef>
                <a:spcPts val="400"/>
              </a:spcBef>
              <a:spcAft>
                <a:spcPts val="0"/>
              </a:spcAft>
              <a:buClr>
                <a:srgbClr val="315562"/>
              </a:buClr>
              <a:buSzPts val="900"/>
              <a:buFont typeface="Arial"/>
              <a:buChar char="•"/>
              <a:defRPr b="0" i="0" sz="900" u="none" cap="none" strike="noStrike">
                <a:solidFill>
                  <a:srgbClr val="315562"/>
                </a:solidFill>
                <a:latin typeface="Open Sans"/>
                <a:ea typeface="Open Sans"/>
                <a:cs typeface="Open Sans"/>
                <a:sym typeface="Open Sans"/>
              </a:defRPr>
            </a:lvl3pPr>
            <a:lvl4pPr indent="-285750" lvl="3" marL="1828800" marR="0" algn="l">
              <a:lnSpc>
                <a:spcPct val="90000"/>
              </a:lnSpc>
              <a:spcBef>
                <a:spcPts val="400"/>
              </a:spcBef>
              <a:spcAft>
                <a:spcPts val="0"/>
              </a:spcAft>
              <a:buClr>
                <a:srgbClr val="315562"/>
              </a:buClr>
              <a:buSzPts val="900"/>
              <a:buFont typeface="Arial"/>
              <a:buChar char="•"/>
              <a:defRPr b="0" i="0" sz="900" u="none" cap="none" strike="noStrike">
                <a:solidFill>
                  <a:srgbClr val="315562"/>
                </a:solidFill>
                <a:latin typeface="Open Sans"/>
                <a:ea typeface="Open Sans"/>
                <a:cs typeface="Open Sans"/>
                <a:sym typeface="Open Sans"/>
              </a:defRPr>
            </a:lvl4pPr>
            <a:lvl5pPr indent="-298450" lvl="4" marL="2286000" marR="0" algn="l">
              <a:lnSpc>
                <a:spcPct val="90000"/>
              </a:lnSpc>
              <a:spcBef>
                <a:spcPts val="400"/>
              </a:spcBef>
              <a:spcAft>
                <a:spcPts val="0"/>
              </a:spcAft>
              <a:buClr>
                <a:schemeClr val="dk1"/>
              </a:buClr>
              <a:buSzPts val="1100"/>
              <a:buFont typeface="Arial"/>
              <a:buChar char="•"/>
              <a:defRPr b="0" i="0" sz="1100" u="none" cap="none" strike="noStrike">
                <a:solidFill>
                  <a:schemeClr val="dk1"/>
                </a:solidFill>
                <a:latin typeface="Open Sans"/>
                <a:ea typeface="Open Sans"/>
                <a:cs typeface="Open Sans"/>
                <a:sym typeface="Open Sans"/>
              </a:defRPr>
            </a:lvl5pPr>
            <a:lvl6pPr indent="-317500" lvl="5" marL="2743200" marR="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ty">
  <p:cSld name="BLANK_1">
    <p:spTree>
      <p:nvGrpSpPr>
        <p:cNvPr id="20" name="Shape 20"/>
        <p:cNvGrpSpPr/>
        <p:nvPr/>
      </p:nvGrpSpPr>
      <p:grpSpPr>
        <a:xfrm>
          <a:off x="0" y="0"/>
          <a:ext cx="0" cy="0"/>
          <a:chOff x="0" y="0"/>
          <a:chExt cx="0" cy="0"/>
        </a:xfrm>
      </p:grpSpPr>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02" name="Shape 402"/>
        <p:cNvGrpSpPr/>
        <p:nvPr/>
      </p:nvGrpSpPr>
      <p:grpSpPr>
        <a:xfrm>
          <a:off x="0" y="0"/>
          <a:ext cx="0" cy="0"/>
          <a:chOff x="0" y="0"/>
          <a:chExt cx="0" cy="0"/>
        </a:xfrm>
      </p:grpSpPr>
      <p:sp>
        <p:nvSpPr>
          <p:cNvPr id="403" name="Google Shape;403;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4" name="Google Shape;404;p4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1000"/>
              </a:spcBef>
              <a:spcAft>
                <a:spcPts val="0"/>
              </a:spcAft>
              <a:buSzPts val="1200"/>
              <a:buChar char="○"/>
              <a:defRPr/>
            </a:lvl2pPr>
            <a:lvl3pPr indent="-292100" lvl="2" marL="1371600">
              <a:spcBef>
                <a:spcPts val="1000"/>
              </a:spcBef>
              <a:spcAft>
                <a:spcPts val="0"/>
              </a:spcAft>
              <a:buSzPts val="1000"/>
              <a:buChar char="■"/>
              <a:defRPr/>
            </a:lvl3pPr>
            <a:lvl4pPr indent="-304800" lvl="3" marL="1828800">
              <a:spcBef>
                <a:spcPts val="1000"/>
              </a:spcBef>
              <a:spcAft>
                <a:spcPts val="0"/>
              </a:spcAft>
              <a:buSzPts val="1200"/>
              <a:buChar char="●"/>
              <a:defRPr/>
            </a:lvl4pPr>
            <a:lvl5pPr indent="-292100" lvl="4" marL="2286000">
              <a:spcBef>
                <a:spcPts val="1000"/>
              </a:spcBef>
              <a:spcAft>
                <a:spcPts val="0"/>
              </a:spcAft>
              <a:buSzPts val="1000"/>
              <a:buChar char="○"/>
              <a:defRPr/>
            </a:lvl5pPr>
            <a:lvl6pPr indent="-292100" lvl="5" marL="2743200">
              <a:spcBef>
                <a:spcPts val="1000"/>
              </a:spcBef>
              <a:spcAft>
                <a:spcPts val="0"/>
              </a:spcAft>
              <a:buSzPts val="1000"/>
              <a:buChar char="■"/>
              <a:defRPr/>
            </a:lvl6pPr>
            <a:lvl7pPr indent="-304800" lvl="6" marL="3200400">
              <a:spcBef>
                <a:spcPts val="1000"/>
              </a:spcBef>
              <a:spcAft>
                <a:spcPts val="0"/>
              </a:spcAft>
              <a:buSzPts val="1200"/>
              <a:buChar char="●"/>
              <a:defRPr/>
            </a:lvl7pPr>
            <a:lvl8pPr indent="-292100" lvl="7" marL="3657600">
              <a:spcBef>
                <a:spcPts val="1000"/>
              </a:spcBef>
              <a:spcAft>
                <a:spcPts val="0"/>
              </a:spcAft>
              <a:buSzPts val="1000"/>
              <a:buChar char="○"/>
              <a:defRPr/>
            </a:lvl8pPr>
            <a:lvl9pPr indent="-292100" lvl="8" marL="4114800">
              <a:spcBef>
                <a:spcPts val="1000"/>
              </a:spcBef>
              <a:spcAft>
                <a:spcPts val="1000"/>
              </a:spcAft>
              <a:buSzPts val="1000"/>
              <a:buChar char="■"/>
              <a:defRPr/>
            </a:lvl9pPr>
          </a:lstStyle>
          <a:p/>
        </p:txBody>
      </p:sp>
      <p:sp>
        <p:nvSpPr>
          <p:cNvPr id="405" name="Google Shape;405;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align 20">
  <p:cSld name="BLANK_21">
    <p:spTree>
      <p:nvGrpSpPr>
        <p:cNvPr id="406" name="Shape 406"/>
        <p:cNvGrpSpPr/>
        <p:nvPr/>
      </p:nvGrpSpPr>
      <p:grpSpPr>
        <a:xfrm>
          <a:off x="0" y="0"/>
          <a:ext cx="0" cy="0"/>
          <a:chOff x="0" y="0"/>
          <a:chExt cx="0" cy="0"/>
        </a:xfrm>
      </p:grpSpPr>
      <p:sp>
        <p:nvSpPr>
          <p:cNvPr id="407" name="Google Shape;407;p43"/>
          <p:cNvSpPr txBox="1"/>
          <p:nvPr>
            <p:ph type="title"/>
          </p:nvPr>
        </p:nvSpPr>
        <p:spPr>
          <a:xfrm>
            <a:off x="387900" y="595638"/>
            <a:ext cx="85206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dk1"/>
              </a:buClr>
              <a:buSzPts val="2000"/>
              <a:buNone/>
              <a:defRPr b="1" sz="2000">
                <a:solidFill>
                  <a:schemeClr val="dk1"/>
                </a:solidFill>
              </a:defRPr>
            </a:lvl1pPr>
            <a:lvl2pPr lvl="1">
              <a:spcBef>
                <a:spcPts val="500"/>
              </a:spcBef>
              <a:spcAft>
                <a:spcPts val="0"/>
              </a:spcAft>
              <a:buClr>
                <a:schemeClr val="dk1"/>
              </a:buClr>
              <a:buSzPts val="2000"/>
              <a:buNone/>
              <a:defRPr b="1" sz="2000">
                <a:solidFill>
                  <a:schemeClr val="dk1"/>
                </a:solidFill>
              </a:defRPr>
            </a:lvl2pPr>
            <a:lvl3pPr lvl="2">
              <a:spcBef>
                <a:spcPts val="500"/>
              </a:spcBef>
              <a:spcAft>
                <a:spcPts val="0"/>
              </a:spcAft>
              <a:buClr>
                <a:schemeClr val="dk1"/>
              </a:buClr>
              <a:buSzPts val="2000"/>
              <a:buNone/>
              <a:defRPr b="1" sz="2000">
                <a:solidFill>
                  <a:schemeClr val="dk1"/>
                </a:solidFill>
              </a:defRPr>
            </a:lvl3pPr>
            <a:lvl4pPr lvl="3">
              <a:spcBef>
                <a:spcPts val="500"/>
              </a:spcBef>
              <a:spcAft>
                <a:spcPts val="0"/>
              </a:spcAft>
              <a:buClr>
                <a:schemeClr val="dk1"/>
              </a:buClr>
              <a:buSzPts val="2000"/>
              <a:buNone/>
              <a:defRPr b="1" sz="2000">
                <a:solidFill>
                  <a:schemeClr val="dk1"/>
                </a:solidFill>
              </a:defRPr>
            </a:lvl4pPr>
            <a:lvl5pPr lvl="4">
              <a:spcBef>
                <a:spcPts val="500"/>
              </a:spcBef>
              <a:spcAft>
                <a:spcPts val="0"/>
              </a:spcAft>
              <a:buClr>
                <a:schemeClr val="dk1"/>
              </a:buClr>
              <a:buSzPts val="2000"/>
              <a:buNone/>
              <a:defRPr b="1" sz="2000">
                <a:solidFill>
                  <a:schemeClr val="dk1"/>
                </a:solidFill>
              </a:defRPr>
            </a:lvl5pPr>
            <a:lvl6pPr lvl="5">
              <a:spcBef>
                <a:spcPts val="500"/>
              </a:spcBef>
              <a:spcAft>
                <a:spcPts val="0"/>
              </a:spcAft>
              <a:buClr>
                <a:schemeClr val="dk1"/>
              </a:buClr>
              <a:buSzPts val="2000"/>
              <a:buNone/>
              <a:defRPr b="1" sz="2000">
                <a:solidFill>
                  <a:schemeClr val="dk1"/>
                </a:solidFill>
              </a:defRPr>
            </a:lvl6pPr>
            <a:lvl7pPr lvl="6">
              <a:spcBef>
                <a:spcPts val="500"/>
              </a:spcBef>
              <a:spcAft>
                <a:spcPts val="0"/>
              </a:spcAft>
              <a:buClr>
                <a:schemeClr val="dk1"/>
              </a:buClr>
              <a:buSzPts val="2000"/>
              <a:buNone/>
              <a:defRPr b="1" sz="2000">
                <a:solidFill>
                  <a:schemeClr val="dk1"/>
                </a:solidFill>
              </a:defRPr>
            </a:lvl7pPr>
            <a:lvl8pPr lvl="7">
              <a:spcBef>
                <a:spcPts val="500"/>
              </a:spcBef>
              <a:spcAft>
                <a:spcPts val="0"/>
              </a:spcAft>
              <a:buClr>
                <a:schemeClr val="dk1"/>
              </a:buClr>
              <a:buSzPts val="2000"/>
              <a:buNone/>
              <a:defRPr b="1" sz="2000">
                <a:solidFill>
                  <a:schemeClr val="dk1"/>
                </a:solidFill>
              </a:defRPr>
            </a:lvl8pPr>
            <a:lvl9pPr lvl="8">
              <a:spcBef>
                <a:spcPts val="500"/>
              </a:spcBef>
              <a:spcAft>
                <a:spcPts val="500"/>
              </a:spcAft>
              <a:buClr>
                <a:schemeClr val="dk1"/>
              </a:buClr>
              <a:buSzPts val="2000"/>
              <a:buNone/>
              <a:defRPr b="1" sz="2000">
                <a:solidFill>
                  <a:schemeClr val="dk1"/>
                </a:solidFill>
              </a:defRPr>
            </a:lvl9pPr>
          </a:lstStyle>
          <a:p/>
        </p:txBody>
      </p:sp>
      <p:sp>
        <p:nvSpPr>
          <p:cNvPr id="408" name="Google Shape;408;p43"/>
          <p:cNvSpPr txBox="1"/>
          <p:nvPr>
            <p:ph idx="1" type="body"/>
          </p:nvPr>
        </p:nvSpPr>
        <p:spPr>
          <a:xfrm>
            <a:off x="387900" y="1168350"/>
            <a:ext cx="3717900" cy="3416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dk2"/>
              </a:buClr>
              <a:buSzPts val="1000"/>
              <a:buFont typeface="Inter"/>
              <a:buChar char="●"/>
              <a:defRPr sz="1000">
                <a:solidFill>
                  <a:schemeClr val="dk2"/>
                </a:solidFill>
                <a:latin typeface="Inter"/>
                <a:ea typeface="Inter"/>
                <a:cs typeface="Inter"/>
                <a:sym typeface="Inter"/>
              </a:defRPr>
            </a:lvl1pPr>
            <a:lvl2pPr indent="-292100" lvl="1" marL="9144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2pPr>
            <a:lvl3pPr indent="-292100" lvl="2" marL="1371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3pPr>
            <a:lvl4pPr indent="-292100" lvl="3" marL="18288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4pPr>
            <a:lvl5pPr indent="-292100" lvl="4" marL="22860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6pPr>
            <a:lvl7pPr indent="-292100" lvl="6" marL="32004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7pPr>
            <a:lvl8pPr indent="-292100" lvl="7" marL="3657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200"/>
              </a:spcBef>
              <a:spcAft>
                <a:spcPts val="1200"/>
              </a:spcAft>
              <a:buClr>
                <a:schemeClr val="dk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09" name="Shape 409"/>
        <p:cNvGrpSpPr/>
        <p:nvPr/>
      </p:nvGrpSpPr>
      <p:grpSpPr>
        <a:xfrm>
          <a:off x="0" y="0"/>
          <a:ext cx="0" cy="0"/>
          <a:chOff x="0" y="0"/>
          <a:chExt cx="0" cy="0"/>
        </a:xfrm>
      </p:grpSpPr>
      <p:sp>
        <p:nvSpPr>
          <p:cNvPr id="410" name="Google Shape;410;p4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11" name="Google Shape;411;p4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12" name="Google Shape;412;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align" type="blank">
  <p:cSld name="BLANK">
    <p:spTree>
      <p:nvGrpSpPr>
        <p:cNvPr id="419" name="Shape 419"/>
        <p:cNvGrpSpPr/>
        <p:nvPr/>
      </p:nvGrpSpPr>
      <p:grpSpPr>
        <a:xfrm>
          <a:off x="0" y="0"/>
          <a:ext cx="0" cy="0"/>
          <a:chOff x="0" y="0"/>
          <a:chExt cx="0" cy="0"/>
        </a:xfrm>
      </p:grpSpPr>
      <p:sp>
        <p:nvSpPr>
          <p:cNvPr id="420" name="Google Shape;420;p46"/>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421" name="Google Shape;421;p46"/>
          <p:cNvSpPr txBox="1"/>
          <p:nvPr>
            <p:ph idx="1" type="body"/>
          </p:nvPr>
        </p:nvSpPr>
        <p:spPr>
          <a:xfrm>
            <a:off x="540300" y="1092150"/>
            <a:ext cx="5137500" cy="34164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ing and subtext">
  <p:cSld name="BLANK_3_1">
    <p:spTree>
      <p:nvGrpSpPr>
        <p:cNvPr id="422" name="Shape 422"/>
        <p:cNvGrpSpPr/>
        <p:nvPr/>
      </p:nvGrpSpPr>
      <p:grpSpPr>
        <a:xfrm>
          <a:off x="0" y="0"/>
          <a:ext cx="0" cy="0"/>
          <a:chOff x="0" y="0"/>
          <a:chExt cx="0" cy="0"/>
        </a:xfrm>
      </p:grpSpPr>
      <p:sp>
        <p:nvSpPr>
          <p:cNvPr id="423" name="Google Shape;423;p47"/>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424" name="Google Shape;424;p47"/>
          <p:cNvSpPr txBox="1"/>
          <p:nvPr>
            <p:ph idx="1" type="subTitle"/>
          </p:nvPr>
        </p:nvSpPr>
        <p:spPr>
          <a:xfrm>
            <a:off x="577410" y="821868"/>
            <a:ext cx="5633400" cy="6828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align with bold text">
  <p:cSld name="BLANK_3">
    <p:spTree>
      <p:nvGrpSpPr>
        <p:cNvPr id="425" name="Shape 425"/>
        <p:cNvGrpSpPr/>
        <p:nvPr/>
      </p:nvGrpSpPr>
      <p:grpSpPr>
        <a:xfrm>
          <a:off x="0" y="0"/>
          <a:ext cx="0" cy="0"/>
          <a:chOff x="0" y="0"/>
          <a:chExt cx="0" cy="0"/>
        </a:xfrm>
      </p:grpSpPr>
      <p:sp>
        <p:nvSpPr>
          <p:cNvPr id="426" name="Google Shape;426;p48"/>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427" name="Google Shape;427;p48"/>
          <p:cNvSpPr txBox="1"/>
          <p:nvPr>
            <p:ph idx="1" type="body"/>
          </p:nvPr>
        </p:nvSpPr>
        <p:spPr>
          <a:xfrm>
            <a:off x="540300" y="1092150"/>
            <a:ext cx="5137500" cy="34164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Char char="●"/>
              <a:defRPr b="1" sz="1200">
                <a:solidFill>
                  <a:schemeClr val="dk2"/>
                </a:solidFill>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ty">
  <p:cSld name="BLANK_1">
    <p:spTree>
      <p:nvGrpSpPr>
        <p:cNvPr id="428" name="Shape 428"/>
        <p:cNvGrpSpPr/>
        <p:nvPr/>
      </p:nvGrpSpPr>
      <p:grpSpPr>
        <a:xfrm>
          <a:off x="0" y="0"/>
          <a:ext cx="0" cy="0"/>
          <a:chOff x="0" y="0"/>
          <a:chExt cx="0" cy="0"/>
        </a:xfrm>
      </p:grpSpPr>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ed Table">
  <p:cSld name="CUSTOM_8">
    <p:spTree>
      <p:nvGrpSpPr>
        <p:cNvPr id="429" name="Shape 429"/>
        <p:cNvGrpSpPr/>
        <p:nvPr/>
      </p:nvGrpSpPr>
      <p:grpSpPr>
        <a:xfrm>
          <a:off x="0" y="0"/>
          <a:ext cx="0" cy="0"/>
          <a:chOff x="0" y="0"/>
          <a:chExt cx="0" cy="0"/>
        </a:xfrm>
      </p:grpSpPr>
      <p:sp>
        <p:nvSpPr>
          <p:cNvPr id="430" name="Google Shape;430;p50"/>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431" name="Google Shape;431;p50"/>
          <p:cNvGrpSpPr/>
          <p:nvPr/>
        </p:nvGrpSpPr>
        <p:grpSpPr>
          <a:xfrm>
            <a:off x="644883" y="1441217"/>
            <a:ext cx="268500" cy="338700"/>
            <a:chOff x="428767" y="1447117"/>
            <a:chExt cx="268500" cy="338700"/>
          </a:xfrm>
        </p:grpSpPr>
        <p:sp>
          <p:nvSpPr>
            <p:cNvPr id="432" name="Google Shape;432;p50"/>
            <p:cNvSpPr/>
            <p:nvPr/>
          </p:nvSpPr>
          <p:spPr>
            <a:xfrm>
              <a:off x="450375" y="1506075"/>
              <a:ext cx="220800" cy="220800"/>
            </a:xfrm>
            <a:prstGeom prst="ellipse">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50"/>
            <p:cNvSpPr txBox="1"/>
            <p:nvPr/>
          </p:nvSpPr>
          <p:spPr>
            <a:xfrm>
              <a:off x="428767" y="1447117"/>
              <a:ext cx="268500" cy="33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rgbClr val="FFFFFF"/>
                  </a:solidFill>
                  <a:latin typeface="Arial"/>
                  <a:ea typeface="Arial"/>
                  <a:cs typeface="Arial"/>
                  <a:sym typeface="Arial"/>
                </a:rPr>
                <a:t>1</a:t>
              </a:r>
              <a:endParaRPr b="1" i="0" sz="1000" u="none" cap="none" strike="noStrike">
                <a:solidFill>
                  <a:srgbClr val="FFFFFF"/>
                </a:solidFill>
                <a:latin typeface="Arial"/>
                <a:ea typeface="Arial"/>
                <a:cs typeface="Arial"/>
                <a:sym typeface="Arial"/>
              </a:endParaRPr>
            </a:p>
          </p:txBody>
        </p:sp>
      </p:grpSp>
      <p:grpSp>
        <p:nvGrpSpPr>
          <p:cNvPr id="434" name="Google Shape;434;p50"/>
          <p:cNvGrpSpPr/>
          <p:nvPr/>
        </p:nvGrpSpPr>
        <p:grpSpPr>
          <a:xfrm>
            <a:off x="644883" y="2107355"/>
            <a:ext cx="268500" cy="338700"/>
            <a:chOff x="428767" y="1447117"/>
            <a:chExt cx="268500" cy="338700"/>
          </a:xfrm>
        </p:grpSpPr>
        <p:sp>
          <p:nvSpPr>
            <p:cNvPr id="435" name="Google Shape;435;p50"/>
            <p:cNvSpPr/>
            <p:nvPr/>
          </p:nvSpPr>
          <p:spPr>
            <a:xfrm>
              <a:off x="450375" y="1506075"/>
              <a:ext cx="220800" cy="220800"/>
            </a:xfrm>
            <a:prstGeom prst="ellipse">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50"/>
            <p:cNvSpPr txBox="1"/>
            <p:nvPr/>
          </p:nvSpPr>
          <p:spPr>
            <a:xfrm>
              <a:off x="428767" y="1447117"/>
              <a:ext cx="268500" cy="33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en" sz="1000">
                  <a:solidFill>
                    <a:srgbClr val="FFFFFF"/>
                  </a:solidFill>
                </a:rPr>
                <a:t>2</a:t>
              </a:r>
              <a:endParaRPr b="1" i="0" sz="1000" u="none" cap="none" strike="noStrike">
                <a:solidFill>
                  <a:srgbClr val="FFFFFF"/>
                </a:solidFill>
                <a:latin typeface="Arial"/>
                <a:ea typeface="Arial"/>
                <a:cs typeface="Arial"/>
                <a:sym typeface="Arial"/>
              </a:endParaRPr>
            </a:p>
          </p:txBody>
        </p:sp>
      </p:grpSp>
      <p:grpSp>
        <p:nvGrpSpPr>
          <p:cNvPr id="437" name="Google Shape;437;p50"/>
          <p:cNvGrpSpPr/>
          <p:nvPr/>
        </p:nvGrpSpPr>
        <p:grpSpPr>
          <a:xfrm>
            <a:off x="644883" y="2773494"/>
            <a:ext cx="268500" cy="338700"/>
            <a:chOff x="428767" y="1447117"/>
            <a:chExt cx="268500" cy="338700"/>
          </a:xfrm>
        </p:grpSpPr>
        <p:sp>
          <p:nvSpPr>
            <p:cNvPr id="438" name="Google Shape;438;p50"/>
            <p:cNvSpPr/>
            <p:nvPr/>
          </p:nvSpPr>
          <p:spPr>
            <a:xfrm>
              <a:off x="450375" y="1506075"/>
              <a:ext cx="220800" cy="220800"/>
            </a:xfrm>
            <a:prstGeom prst="ellipse">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50"/>
            <p:cNvSpPr txBox="1"/>
            <p:nvPr/>
          </p:nvSpPr>
          <p:spPr>
            <a:xfrm>
              <a:off x="428767" y="1447117"/>
              <a:ext cx="268500" cy="33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en" sz="1000">
                  <a:solidFill>
                    <a:srgbClr val="FFFFFF"/>
                  </a:solidFill>
                </a:rPr>
                <a:t>3</a:t>
              </a:r>
              <a:endParaRPr b="1" i="0" sz="1000" u="none" cap="none" strike="noStrike">
                <a:solidFill>
                  <a:srgbClr val="FFFFFF"/>
                </a:solidFill>
                <a:latin typeface="Arial"/>
                <a:ea typeface="Arial"/>
                <a:cs typeface="Arial"/>
                <a:sym typeface="Arial"/>
              </a:endParaRPr>
            </a:p>
          </p:txBody>
        </p:sp>
      </p:grpSp>
      <p:grpSp>
        <p:nvGrpSpPr>
          <p:cNvPr id="440" name="Google Shape;440;p50"/>
          <p:cNvGrpSpPr/>
          <p:nvPr/>
        </p:nvGrpSpPr>
        <p:grpSpPr>
          <a:xfrm>
            <a:off x="644883" y="3439632"/>
            <a:ext cx="268500" cy="338700"/>
            <a:chOff x="428767" y="1447117"/>
            <a:chExt cx="268500" cy="338700"/>
          </a:xfrm>
        </p:grpSpPr>
        <p:sp>
          <p:nvSpPr>
            <p:cNvPr id="441" name="Google Shape;441;p50"/>
            <p:cNvSpPr/>
            <p:nvPr/>
          </p:nvSpPr>
          <p:spPr>
            <a:xfrm>
              <a:off x="450375" y="1506075"/>
              <a:ext cx="220800" cy="220800"/>
            </a:xfrm>
            <a:prstGeom prst="ellipse">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50"/>
            <p:cNvSpPr txBox="1"/>
            <p:nvPr/>
          </p:nvSpPr>
          <p:spPr>
            <a:xfrm>
              <a:off x="428767" y="1447117"/>
              <a:ext cx="268500" cy="33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en" sz="1000">
                  <a:solidFill>
                    <a:srgbClr val="FFFFFF"/>
                  </a:solidFill>
                </a:rPr>
                <a:t>4</a:t>
              </a:r>
              <a:endParaRPr b="1" i="0" sz="1000" u="none" cap="none" strike="noStrike">
                <a:solidFill>
                  <a:srgbClr val="FFFFFF"/>
                </a:solidFill>
                <a:latin typeface="Arial"/>
                <a:ea typeface="Arial"/>
                <a:cs typeface="Arial"/>
                <a:sym typeface="Arial"/>
              </a:endParaRPr>
            </a:p>
          </p:txBody>
        </p:sp>
      </p:grpSp>
      <p:grpSp>
        <p:nvGrpSpPr>
          <p:cNvPr id="443" name="Google Shape;443;p50"/>
          <p:cNvGrpSpPr/>
          <p:nvPr/>
        </p:nvGrpSpPr>
        <p:grpSpPr>
          <a:xfrm>
            <a:off x="644883" y="4105770"/>
            <a:ext cx="268500" cy="338700"/>
            <a:chOff x="428767" y="1447117"/>
            <a:chExt cx="268500" cy="338700"/>
          </a:xfrm>
        </p:grpSpPr>
        <p:sp>
          <p:nvSpPr>
            <p:cNvPr id="444" name="Google Shape;444;p50"/>
            <p:cNvSpPr/>
            <p:nvPr/>
          </p:nvSpPr>
          <p:spPr>
            <a:xfrm>
              <a:off x="450375" y="1506075"/>
              <a:ext cx="220800" cy="220800"/>
            </a:xfrm>
            <a:prstGeom prst="ellipse">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50"/>
            <p:cNvSpPr txBox="1"/>
            <p:nvPr/>
          </p:nvSpPr>
          <p:spPr>
            <a:xfrm>
              <a:off x="428767" y="1447117"/>
              <a:ext cx="268500" cy="33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en" sz="1000">
                  <a:solidFill>
                    <a:srgbClr val="FFFFFF"/>
                  </a:solidFill>
                </a:rPr>
                <a:t>5</a:t>
              </a:r>
              <a:endParaRPr b="1" i="0" sz="1000" u="none" cap="none" strike="noStrike">
                <a:solidFill>
                  <a:srgbClr val="FFFFFF"/>
                </a:solidFill>
                <a:latin typeface="Arial"/>
                <a:ea typeface="Arial"/>
                <a:cs typeface="Arial"/>
                <a:sym typeface="Arial"/>
              </a:endParaRPr>
            </a:p>
          </p:txBody>
        </p:sp>
      </p:grpSp>
      <p:graphicFrame>
        <p:nvGraphicFramePr>
          <p:cNvPr id="446" name="Google Shape;446;p50"/>
          <p:cNvGraphicFramePr/>
          <p:nvPr/>
        </p:nvGraphicFramePr>
        <p:xfrm>
          <a:off x="1106275" y="1275925"/>
          <a:ext cx="3000000" cy="3000000"/>
        </p:xfrm>
        <a:graphic>
          <a:graphicData uri="http://schemas.openxmlformats.org/drawingml/2006/table">
            <a:tbl>
              <a:tblPr>
                <a:noFill/>
                <a:tableStyleId>{EBEB2BF2-6550-4361-BA80-F50518A3D942}</a:tableStyleId>
              </a:tblPr>
              <a:tblGrid>
                <a:gridCol w="4146750"/>
              </a:tblGrid>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502625">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447" name="Google Shape;447;p50"/>
          <p:cNvSpPr txBox="1"/>
          <p:nvPr>
            <p:ph idx="1" type="subTitle"/>
          </p:nvPr>
        </p:nvSpPr>
        <p:spPr>
          <a:xfrm>
            <a:off x="1106350" y="1370925"/>
            <a:ext cx="4467600" cy="572700"/>
          </a:xfrm>
          <a:prstGeom prst="rect">
            <a:avLst/>
          </a:prstGeom>
        </p:spPr>
        <p:txBody>
          <a:bodyPr anchorCtr="0" anchor="t" bIns="91425" lIns="91425" spcFirstLastPara="1" rIns="91425" wrap="square" tIns="91425">
            <a:noAutofit/>
          </a:bodyPr>
          <a:lstStyle>
            <a:lvl1pPr lvl="0">
              <a:spcBef>
                <a:spcPts val="0"/>
              </a:spcBef>
              <a:spcAft>
                <a:spcPts val="0"/>
              </a:spcAft>
              <a:buSzPts val="1100"/>
              <a:buFont typeface="Inter"/>
              <a:buNone/>
              <a:defRPr sz="1100">
                <a:latin typeface="Inter"/>
                <a:ea typeface="Inter"/>
                <a:cs typeface="Inter"/>
                <a:sym typeface="Inter"/>
              </a:defRPr>
            </a:lvl1pPr>
            <a:lvl2pPr lvl="1">
              <a:spcBef>
                <a:spcPts val="1000"/>
              </a:spcBef>
              <a:spcAft>
                <a:spcPts val="0"/>
              </a:spcAft>
              <a:buSzPts val="1100"/>
              <a:buFont typeface="Inter"/>
              <a:buNone/>
              <a:defRPr sz="1100">
                <a:latin typeface="Inter"/>
                <a:ea typeface="Inter"/>
                <a:cs typeface="Inter"/>
                <a:sym typeface="Inter"/>
              </a:defRPr>
            </a:lvl2pPr>
            <a:lvl3pPr lvl="2">
              <a:spcBef>
                <a:spcPts val="1000"/>
              </a:spcBef>
              <a:spcAft>
                <a:spcPts val="0"/>
              </a:spcAft>
              <a:buSzPts val="1100"/>
              <a:buFont typeface="Inter"/>
              <a:buNone/>
              <a:defRPr sz="1100">
                <a:latin typeface="Inter"/>
                <a:ea typeface="Inter"/>
                <a:cs typeface="Inter"/>
                <a:sym typeface="Inter"/>
              </a:defRPr>
            </a:lvl3pPr>
            <a:lvl4pPr lvl="3">
              <a:spcBef>
                <a:spcPts val="1000"/>
              </a:spcBef>
              <a:spcAft>
                <a:spcPts val="0"/>
              </a:spcAft>
              <a:buSzPts val="1100"/>
              <a:buFont typeface="Inter"/>
              <a:buNone/>
              <a:defRPr sz="1100">
                <a:latin typeface="Inter"/>
                <a:ea typeface="Inter"/>
                <a:cs typeface="Inter"/>
                <a:sym typeface="Inter"/>
              </a:defRPr>
            </a:lvl4pPr>
            <a:lvl5pPr lvl="4">
              <a:spcBef>
                <a:spcPts val="1000"/>
              </a:spcBef>
              <a:spcAft>
                <a:spcPts val="0"/>
              </a:spcAft>
              <a:buSzPts val="1100"/>
              <a:buFont typeface="Inter"/>
              <a:buNone/>
              <a:defRPr sz="1100">
                <a:latin typeface="Inter"/>
                <a:ea typeface="Inter"/>
                <a:cs typeface="Inter"/>
                <a:sym typeface="Inter"/>
              </a:defRPr>
            </a:lvl5pPr>
            <a:lvl6pPr lvl="5">
              <a:spcBef>
                <a:spcPts val="1000"/>
              </a:spcBef>
              <a:spcAft>
                <a:spcPts val="0"/>
              </a:spcAft>
              <a:buSzPts val="1100"/>
              <a:buFont typeface="Inter"/>
              <a:buNone/>
              <a:defRPr sz="1100">
                <a:latin typeface="Inter"/>
                <a:ea typeface="Inter"/>
                <a:cs typeface="Inter"/>
                <a:sym typeface="Inter"/>
              </a:defRPr>
            </a:lvl6pPr>
            <a:lvl7pPr lvl="6">
              <a:spcBef>
                <a:spcPts val="1000"/>
              </a:spcBef>
              <a:spcAft>
                <a:spcPts val="0"/>
              </a:spcAft>
              <a:buSzPts val="1100"/>
              <a:buFont typeface="Inter"/>
              <a:buNone/>
              <a:defRPr sz="1100">
                <a:latin typeface="Inter"/>
                <a:ea typeface="Inter"/>
                <a:cs typeface="Inter"/>
                <a:sym typeface="Inter"/>
              </a:defRPr>
            </a:lvl7pPr>
            <a:lvl8pPr lvl="7">
              <a:spcBef>
                <a:spcPts val="1000"/>
              </a:spcBef>
              <a:spcAft>
                <a:spcPts val="0"/>
              </a:spcAft>
              <a:buSzPts val="1100"/>
              <a:buFont typeface="Inter"/>
              <a:buNone/>
              <a:defRPr sz="1100">
                <a:latin typeface="Inter"/>
                <a:ea typeface="Inter"/>
                <a:cs typeface="Inter"/>
                <a:sym typeface="Inter"/>
              </a:defRPr>
            </a:lvl8pPr>
            <a:lvl9pPr lvl="8">
              <a:spcBef>
                <a:spcPts val="1000"/>
              </a:spcBef>
              <a:spcAft>
                <a:spcPts val="1000"/>
              </a:spcAft>
              <a:buSzPts val="1100"/>
              <a:buFont typeface="Inter"/>
              <a:buNone/>
              <a:defRPr sz="1100">
                <a:latin typeface="Inter"/>
                <a:ea typeface="Inter"/>
                <a:cs typeface="Inter"/>
                <a:sym typeface="Inter"/>
              </a:defRPr>
            </a:lvl9pPr>
          </a:lstStyle>
          <a:p/>
        </p:txBody>
      </p:sp>
      <p:sp>
        <p:nvSpPr>
          <p:cNvPr id="448" name="Google Shape;448;p50"/>
          <p:cNvSpPr txBox="1"/>
          <p:nvPr>
            <p:ph idx="2" type="subTitle"/>
          </p:nvPr>
        </p:nvSpPr>
        <p:spPr>
          <a:xfrm>
            <a:off x="1106350" y="2041882"/>
            <a:ext cx="4467600" cy="572700"/>
          </a:xfrm>
          <a:prstGeom prst="rect">
            <a:avLst/>
          </a:prstGeom>
        </p:spPr>
        <p:txBody>
          <a:bodyPr anchorCtr="0" anchor="t" bIns="91425" lIns="91425" spcFirstLastPara="1" rIns="91425" wrap="square" tIns="91425">
            <a:noAutofit/>
          </a:bodyPr>
          <a:lstStyle>
            <a:lvl1pPr lvl="0">
              <a:spcBef>
                <a:spcPts val="0"/>
              </a:spcBef>
              <a:spcAft>
                <a:spcPts val="0"/>
              </a:spcAft>
              <a:buSzPts val="1100"/>
              <a:buFont typeface="Inter"/>
              <a:buNone/>
              <a:defRPr sz="1100">
                <a:latin typeface="Inter"/>
                <a:ea typeface="Inter"/>
                <a:cs typeface="Inter"/>
                <a:sym typeface="Inter"/>
              </a:defRPr>
            </a:lvl1pPr>
            <a:lvl2pPr lvl="1">
              <a:spcBef>
                <a:spcPts val="1000"/>
              </a:spcBef>
              <a:spcAft>
                <a:spcPts val="0"/>
              </a:spcAft>
              <a:buSzPts val="1100"/>
              <a:buFont typeface="Inter"/>
              <a:buNone/>
              <a:defRPr sz="1100">
                <a:latin typeface="Inter"/>
                <a:ea typeface="Inter"/>
                <a:cs typeface="Inter"/>
                <a:sym typeface="Inter"/>
              </a:defRPr>
            </a:lvl2pPr>
            <a:lvl3pPr lvl="2">
              <a:spcBef>
                <a:spcPts val="1000"/>
              </a:spcBef>
              <a:spcAft>
                <a:spcPts val="0"/>
              </a:spcAft>
              <a:buSzPts val="1100"/>
              <a:buFont typeface="Inter"/>
              <a:buNone/>
              <a:defRPr sz="1100">
                <a:latin typeface="Inter"/>
                <a:ea typeface="Inter"/>
                <a:cs typeface="Inter"/>
                <a:sym typeface="Inter"/>
              </a:defRPr>
            </a:lvl3pPr>
            <a:lvl4pPr lvl="3">
              <a:spcBef>
                <a:spcPts val="1000"/>
              </a:spcBef>
              <a:spcAft>
                <a:spcPts val="0"/>
              </a:spcAft>
              <a:buSzPts val="1100"/>
              <a:buFont typeface="Inter"/>
              <a:buNone/>
              <a:defRPr sz="1100">
                <a:latin typeface="Inter"/>
                <a:ea typeface="Inter"/>
                <a:cs typeface="Inter"/>
                <a:sym typeface="Inter"/>
              </a:defRPr>
            </a:lvl4pPr>
            <a:lvl5pPr lvl="4">
              <a:spcBef>
                <a:spcPts val="1000"/>
              </a:spcBef>
              <a:spcAft>
                <a:spcPts val="0"/>
              </a:spcAft>
              <a:buSzPts val="1100"/>
              <a:buFont typeface="Inter"/>
              <a:buNone/>
              <a:defRPr sz="1100">
                <a:latin typeface="Inter"/>
                <a:ea typeface="Inter"/>
                <a:cs typeface="Inter"/>
                <a:sym typeface="Inter"/>
              </a:defRPr>
            </a:lvl5pPr>
            <a:lvl6pPr lvl="5">
              <a:spcBef>
                <a:spcPts val="1000"/>
              </a:spcBef>
              <a:spcAft>
                <a:spcPts val="0"/>
              </a:spcAft>
              <a:buSzPts val="1100"/>
              <a:buFont typeface="Inter"/>
              <a:buNone/>
              <a:defRPr sz="1100">
                <a:latin typeface="Inter"/>
                <a:ea typeface="Inter"/>
                <a:cs typeface="Inter"/>
                <a:sym typeface="Inter"/>
              </a:defRPr>
            </a:lvl6pPr>
            <a:lvl7pPr lvl="6">
              <a:spcBef>
                <a:spcPts val="1000"/>
              </a:spcBef>
              <a:spcAft>
                <a:spcPts val="0"/>
              </a:spcAft>
              <a:buSzPts val="1100"/>
              <a:buFont typeface="Inter"/>
              <a:buNone/>
              <a:defRPr sz="1100">
                <a:latin typeface="Inter"/>
                <a:ea typeface="Inter"/>
                <a:cs typeface="Inter"/>
                <a:sym typeface="Inter"/>
              </a:defRPr>
            </a:lvl7pPr>
            <a:lvl8pPr lvl="7">
              <a:spcBef>
                <a:spcPts val="1000"/>
              </a:spcBef>
              <a:spcAft>
                <a:spcPts val="0"/>
              </a:spcAft>
              <a:buSzPts val="1100"/>
              <a:buFont typeface="Inter"/>
              <a:buNone/>
              <a:defRPr sz="1100">
                <a:latin typeface="Inter"/>
                <a:ea typeface="Inter"/>
                <a:cs typeface="Inter"/>
                <a:sym typeface="Inter"/>
              </a:defRPr>
            </a:lvl8pPr>
            <a:lvl9pPr lvl="8">
              <a:spcBef>
                <a:spcPts val="1000"/>
              </a:spcBef>
              <a:spcAft>
                <a:spcPts val="1000"/>
              </a:spcAft>
              <a:buSzPts val="1100"/>
              <a:buFont typeface="Inter"/>
              <a:buNone/>
              <a:defRPr sz="1100">
                <a:latin typeface="Inter"/>
                <a:ea typeface="Inter"/>
                <a:cs typeface="Inter"/>
                <a:sym typeface="Inter"/>
              </a:defRPr>
            </a:lvl9pPr>
          </a:lstStyle>
          <a:p/>
        </p:txBody>
      </p:sp>
      <p:sp>
        <p:nvSpPr>
          <p:cNvPr id="449" name="Google Shape;449;p50"/>
          <p:cNvSpPr txBox="1"/>
          <p:nvPr>
            <p:ph idx="3" type="subTitle"/>
          </p:nvPr>
        </p:nvSpPr>
        <p:spPr>
          <a:xfrm>
            <a:off x="1106350" y="2705417"/>
            <a:ext cx="4467600" cy="572700"/>
          </a:xfrm>
          <a:prstGeom prst="rect">
            <a:avLst/>
          </a:prstGeom>
        </p:spPr>
        <p:txBody>
          <a:bodyPr anchorCtr="0" anchor="t" bIns="91425" lIns="91425" spcFirstLastPara="1" rIns="91425" wrap="square" tIns="91425">
            <a:noAutofit/>
          </a:bodyPr>
          <a:lstStyle>
            <a:lvl1pPr lvl="0">
              <a:spcBef>
                <a:spcPts val="0"/>
              </a:spcBef>
              <a:spcAft>
                <a:spcPts val="0"/>
              </a:spcAft>
              <a:buSzPts val="1100"/>
              <a:buFont typeface="Inter"/>
              <a:buNone/>
              <a:defRPr sz="1100">
                <a:latin typeface="Inter"/>
                <a:ea typeface="Inter"/>
                <a:cs typeface="Inter"/>
                <a:sym typeface="Inter"/>
              </a:defRPr>
            </a:lvl1pPr>
            <a:lvl2pPr lvl="1">
              <a:spcBef>
                <a:spcPts val="1000"/>
              </a:spcBef>
              <a:spcAft>
                <a:spcPts val="0"/>
              </a:spcAft>
              <a:buSzPts val="1100"/>
              <a:buFont typeface="Inter"/>
              <a:buNone/>
              <a:defRPr sz="1100">
                <a:latin typeface="Inter"/>
                <a:ea typeface="Inter"/>
                <a:cs typeface="Inter"/>
                <a:sym typeface="Inter"/>
              </a:defRPr>
            </a:lvl2pPr>
            <a:lvl3pPr lvl="2">
              <a:spcBef>
                <a:spcPts val="1000"/>
              </a:spcBef>
              <a:spcAft>
                <a:spcPts val="0"/>
              </a:spcAft>
              <a:buSzPts val="1100"/>
              <a:buFont typeface="Inter"/>
              <a:buNone/>
              <a:defRPr sz="1100">
                <a:latin typeface="Inter"/>
                <a:ea typeface="Inter"/>
                <a:cs typeface="Inter"/>
                <a:sym typeface="Inter"/>
              </a:defRPr>
            </a:lvl3pPr>
            <a:lvl4pPr lvl="3">
              <a:spcBef>
                <a:spcPts val="1000"/>
              </a:spcBef>
              <a:spcAft>
                <a:spcPts val="0"/>
              </a:spcAft>
              <a:buSzPts val="1100"/>
              <a:buFont typeface="Inter"/>
              <a:buNone/>
              <a:defRPr sz="1100">
                <a:latin typeface="Inter"/>
                <a:ea typeface="Inter"/>
                <a:cs typeface="Inter"/>
                <a:sym typeface="Inter"/>
              </a:defRPr>
            </a:lvl4pPr>
            <a:lvl5pPr lvl="4">
              <a:spcBef>
                <a:spcPts val="1000"/>
              </a:spcBef>
              <a:spcAft>
                <a:spcPts val="0"/>
              </a:spcAft>
              <a:buSzPts val="1100"/>
              <a:buFont typeface="Inter"/>
              <a:buNone/>
              <a:defRPr sz="1100">
                <a:latin typeface="Inter"/>
                <a:ea typeface="Inter"/>
                <a:cs typeface="Inter"/>
                <a:sym typeface="Inter"/>
              </a:defRPr>
            </a:lvl5pPr>
            <a:lvl6pPr lvl="5">
              <a:spcBef>
                <a:spcPts val="1000"/>
              </a:spcBef>
              <a:spcAft>
                <a:spcPts val="0"/>
              </a:spcAft>
              <a:buSzPts val="1100"/>
              <a:buFont typeface="Inter"/>
              <a:buNone/>
              <a:defRPr sz="1100">
                <a:latin typeface="Inter"/>
                <a:ea typeface="Inter"/>
                <a:cs typeface="Inter"/>
                <a:sym typeface="Inter"/>
              </a:defRPr>
            </a:lvl6pPr>
            <a:lvl7pPr lvl="6">
              <a:spcBef>
                <a:spcPts val="1000"/>
              </a:spcBef>
              <a:spcAft>
                <a:spcPts val="0"/>
              </a:spcAft>
              <a:buSzPts val="1100"/>
              <a:buFont typeface="Inter"/>
              <a:buNone/>
              <a:defRPr sz="1100">
                <a:latin typeface="Inter"/>
                <a:ea typeface="Inter"/>
                <a:cs typeface="Inter"/>
                <a:sym typeface="Inter"/>
              </a:defRPr>
            </a:lvl7pPr>
            <a:lvl8pPr lvl="7">
              <a:spcBef>
                <a:spcPts val="1000"/>
              </a:spcBef>
              <a:spcAft>
                <a:spcPts val="0"/>
              </a:spcAft>
              <a:buSzPts val="1100"/>
              <a:buFont typeface="Inter"/>
              <a:buNone/>
              <a:defRPr sz="1100">
                <a:latin typeface="Inter"/>
                <a:ea typeface="Inter"/>
                <a:cs typeface="Inter"/>
                <a:sym typeface="Inter"/>
              </a:defRPr>
            </a:lvl8pPr>
            <a:lvl9pPr lvl="8">
              <a:spcBef>
                <a:spcPts val="1000"/>
              </a:spcBef>
              <a:spcAft>
                <a:spcPts val="1000"/>
              </a:spcAft>
              <a:buSzPts val="1100"/>
              <a:buFont typeface="Inter"/>
              <a:buNone/>
              <a:defRPr sz="1100">
                <a:latin typeface="Inter"/>
                <a:ea typeface="Inter"/>
                <a:cs typeface="Inter"/>
                <a:sym typeface="Inter"/>
              </a:defRPr>
            </a:lvl9pPr>
          </a:lstStyle>
          <a:p/>
        </p:txBody>
      </p:sp>
      <p:sp>
        <p:nvSpPr>
          <p:cNvPr id="450" name="Google Shape;450;p50"/>
          <p:cNvSpPr txBox="1"/>
          <p:nvPr>
            <p:ph idx="4" type="subTitle"/>
          </p:nvPr>
        </p:nvSpPr>
        <p:spPr>
          <a:xfrm>
            <a:off x="1106350" y="3383797"/>
            <a:ext cx="4467600" cy="572700"/>
          </a:xfrm>
          <a:prstGeom prst="rect">
            <a:avLst/>
          </a:prstGeom>
        </p:spPr>
        <p:txBody>
          <a:bodyPr anchorCtr="0" anchor="t" bIns="91425" lIns="91425" spcFirstLastPara="1" rIns="91425" wrap="square" tIns="91425">
            <a:noAutofit/>
          </a:bodyPr>
          <a:lstStyle>
            <a:lvl1pPr lvl="0">
              <a:spcBef>
                <a:spcPts val="0"/>
              </a:spcBef>
              <a:spcAft>
                <a:spcPts val="0"/>
              </a:spcAft>
              <a:buSzPts val="1100"/>
              <a:buFont typeface="Inter"/>
              <a:buNone/>
              <a:defRPr sz="1100">
                <a:latin typeface="Inter"/>
                <a:ea typeface="Inter"/>
                <a:cs typeface="Inter"/>
                <a:sym typeface="Inter"/>
              </a:defRPr>
            </a:lvl1pPr>
            <a:lvl2pPr lvl="1">
              <a:spcBef>
                <a:spcPts val="1000"/>
              </a:spcBef>
              <a:spcAft>
                <a:spcPts val="0"/>
              </a:spcAft>
              <a:buSzPts val="1100"/>
              <a:buFont typeface="Inter"/>
              <a:buNone/>
              <a:defRPr sz="1100">
                <a:latin typeface="Inter"/>
                <a:ea typeface="Inter"/>
                <a:cs typeface="Inter"/>
                <a:sym typeface="Inter"/>
              </a:defRPr>
            </a:lvl2pPr>
            <a:lvl3pPr lvl="2">
              <a:spcBef>
                <a:spcPts val="1000"/>
              </a:spcBef>
              <a:spcAft>
                <a:spcPts val="0"/>
              </a:spcAft>
              <a:buSzPts val="1100"/>
              <a:buFont typeface="Inter"/>
              <a:buNone/>
              <a:defRPr sz="1100">
                <a:latin typeface="Inter"/>
                <a:ea typeface="Inter"/>
                <a:cs typeface="Inter"/>
                <a:sym typeface="Inter"/>
              </a:defRPr>
            </a:lvl3pPr>
            <a:lvl4pPr lvl="3">
              <a:spcBef>
                <a:spcPts val="1000"/>
              </a:spcBef>
              <a:spcAft>
                <a:spcPts val="0"/>
              </a:spcAft>
              <a:buSzPts val="1100"/>
              <a:buFont typeface="Inter"/>
              <a:buNone/>
              <a:defRPr sz="1100">
                <a:latin typeface="Inter"/>
                <a:ea typeface="Inter"/>
                <a:cs typeface="Inter"/>
                <a:sym typeface="Inter"/>
              </a:defRPr>
            </a:lvl4pPr>
            <a:lvl5pPr lvl="4">
              <a:spcBef>
                <a:spcPts val="1000"/>
              </a:spcBef>
              <a:spcAft>
                <a:spcPts val="0"/>
              </a:spcAft>
              <a:buSzPts val="1100"/>
              <a:buFont typeface="Inter"/>
              <a:buNone/>
              <a:defRPr sz="1100">
                <a:latin typeface="Inter"/>
                <a:ea typeface="Inter"/>
                <a:cs typeface="Inter"/>
                <a:sym typeface="Inter"/>
              </a:defRPr>
            </a:lvl5pPr>
            <a:lvl6pPr lvl="5">
              <a:spcBef>
                <a:spcPts val="1000"/>
              </a:spcBef>
              <a:spcAft>
                <a:spcPts val="0"/>
              </a:spcAft>
              <a:buSzPts val="1100"/>
              <a:buFont typeface="Inter"/>
              <a:buNone/>
              <a:defRPr sz="1100">
                <a:latin typeface="Inter"/>
                <a:ea typeface="Inter"/>
                <a:cs typeface="Inter"/>
                <a:sym typeface="Inter"/>
              </a:defRPr>
            </a:lvl6pPr>
            <a:lvl7pPr lvl="6">
              <a:spcBef>
                <a:spcPts val="1000"/>
              </a:spcBef>
              <a:spcAft>
                <a:spcPts val="0"/>
              </a:spcAft>
              <a:buSzPts val="1100"/>
              <a:buFont typeface="Inter"/>
              <a:buNone/>
              <a:defRPr sz="1100">
                <a:latin typeface="Inter"/>
                <a:ea typeface="Inter"/>
                <a:cs typeface="Inter"/>
                <a:sym typeface="Inter"/>
              </a:defRPr>
            </a:lvl7pPr>
            <a:lvl8pPr lvl="7">
              <a:spcBef>
                <a:spcPts val="1000"/>
              </a:spcBef>
              <a:spcAft>
                <a:spcPts val="0"/>
              </a:spcAft>
              <a:buSzPts val="1100"/>
              <a:buFont typeface="Inter"/>
              <a:buNone/>
              <a:defRPr sz="1100">
                <a:latin typeface="Inter"/>
                <a:ea typeface="Inter"/>
                <a:cs typeface="Inter"/>
                <a:sym typeface="Inter"/>
              </a:defRPr>
            </a:lvl8pPr>
            <a:lvl9pPr lvl="8">
              <a:spcBef>
                <a:spcPts val="1000"/>
              </a:spcBef>
              <a:spcAft>
                <a:spcPts val="1000"/>
              </a:spcAft>
              <a:buSzPts val="1100"/>
              <a:buFont typeface="Inter"/>
              <a:buNone/>
              <a:defRPr sz="1100">
                <a:latin typeface="Inter"/>
                <a:ea typeface="Inter"/>
                <a:cs typeface="Inter"/>
                <a:sym typeface="Inter"/>
              </a:defRPr>
            </a:lvl9pPr>
          </a:lstStyle>
          <a:p/>
        </p:txBody>
      </p:sp>
      <p:sp>
        <p:nvSpPr>
          <p:cNvPr id="451" name="Google Shape;451;p50"/>
          <p:cNvSpPr txBox="1"/>
          <p:nvPr>
            <p:ph idx="5" type="subTitle"/>
          </p:nvPr>
        </p:nvSpPr>
        <p:spPr>
          <a:xfrm>
            <a:off x="1106350" y="4052775"/>
            <a:ext cx="4467600" cy="572700"/>
          </a:xfrm>
          <a:prstGeom prst="rect">
            <a:avLst/>
          </a:prstGeom>
        </p:spPr>
        <p:txBody>
          <a:bodyPr anchorCtr="0" anchor="t" bIns="91425" lIns="91425" spcFirstLastPara="1" rIns="91425" wrap="square" tIns="91425">
            <a:noAutofit/>
          </a:bodyPr>
          <a:lstStyle>
            <a:lvl1pPr lvl="0">
              <a:spcBef>
                <a:spcPts val="0"/>
              </a:spcBef>
              <a:spcAft>
                <a:spcPts val="0"/>
              </a:spcAft>
              <a:buSzPts val="1100"/>
              <a:buFont typeface="Inter"/>
              <a:buNone/>
              <a:defRPr sz="1100">
                <a:latin typeface="Inter"/>
                <a:ea typeface="Inter"/>
                <a:cs typeface="Inter"/>
                <a:sym typeface="Inter"/>
              </a:defRPr>
            </a:lvl1pPr>
            <a:lvl2pPr lvl="1">
              <a:spcBef>
                <a:spcPts val="1000"/>
              </a:spcBef>
              <a:spcAft>
                <a:spcPts val="0"/>
              </a:spcAft>
              <a:buSzPts val="1100"/>
              <a:buFont typeface="Inter"/>
              <a:buNone/>
              <a:defRPr sz="1100">
                <a:latin typeface="Inter"/>
                <a:ea typeface="Inter"/>
                <a:cs typeface="Inter"/>
                <a:sym typeface="Inter"/>
              </a:defRPr>
            </a:lvl2pPr>
            <a:lvl3pPr lvl="2">
              <a:spcBef>
                <a:spcPts val="1000"/>
              </a:spcBef>
              <a:spcAft>
                <a:spcPts val="0"/>
              </a:spcAft>
              <a:buSzPts val="1100"/>
              <a:buFont typeface="Inter"/>
              <a:buNone/>
              <a:defRPr sz="1100">
                <a:latin typeface="Inter"/>
                <a:ea typeface="Inter"/>
                <a:cs typeface="Inter"/>
                <a:sym typeface="Inter"/>
              </a:defRPr>
            </a:lvl3pPr>
            <a:lvl4pPr lvl="3">
              <a:spcBef>
                <a:spcPts val="1000"/>
              </a:spcBef>
              <a:spcAft>
                <a:spcPts val="0"/>
              </a:spcAft>
              <a:buSzPts val="1100"/>
              <a:buFont typeface="Inter"/>
              <a:buNone/>
              <a:defRPr sz="1100">
                <a:latin typeface="Inter"/>
                <a:ea typeface="Inter"/>
                <a:cs typeface="Inter"/>
                <a:sym typeface="Inter"/>
              </a:defRPr>
            </a:lvl4pPr>
            <a:lvl5pPr lvl="4">
              <a:spcBef>
                <a:spcPts val="1000"/>
              </a:spcBef>
              <a:spcAft>
                <a:spcPts val="0"/>
              </a:spcAft>
              <a:buSzPts val="1100"/>
              <a:buFont typeface="Inter"/>
              <a:buNone/>
              <a:defRPr sz="1100">
                <a:latin typeface="Inter"/>
                <a:ea typeface="Inter"/>
                <a:cs typeface="Inter"/>
                <a:sym typeface="Inter"/>
              </a:defRPr>
            </a:lvl5pPr>
            <a:lvl6pPr lvl="5">
              <a:spcBef>
                <a:spcPts val="1000"/>
              </a:spcBef>
              <a:spcAft>
                <a:spcPts val="0"/>
              </a:spcAft>
              <a:buSzPts val="1100"/>
              <a:buFont typeface="Inter"/>
              <a:buNone/>
              <a:defRPr sz="1100">
                <a:latin typeface="Inter"/>
                <a:ea typeface="Inter"/>
                <a:cs typeface="Inter"/>
                <a:sym typeface="Inter"/>
              </a:defRPr>
            </a:lvl6pPr>
            <a:lvl7pPr lvl="6">
              <a:spcBef>
                <a:spcPts val="1000"/>
              </a:spcBef>
              <a:spcAft>
                <a:spcPts val="0"/>
              </a:spcAft>
              <a:buSzPts val="1100"/>
              <a:buFont typeface="Inter"/>
              <a:buNone/>
              <a:defRPr sz="1100">
                <a:latin typeface="Inter"/>
                <a:ea typeface="Inter"/>
                <a:cs typeface="Inter"/>
                <a:sym typeface="Inter"/>
              </a:defRPr>
            </a:lvl7pPr>
            <a:lvl8pPr lvl="7">
              <a:spcBef>
                <a:spcPts val="1000"/>
              </a:spcBef>
              <a:spcAft>
                <a:spcPts val="0"/>
              </a:spcAft>
              <a:buSzPts val="1100"/>
              <a:buFont typeface="Inter"/>
              <a:buNone/>
              <a:defRPr sz="1100">
                <a:latin typeface="Inter"/>
                <a:ea typeface="Inter"/>
                <a:cs typeface="Inter"/>
                <a:sym typeface="Inter"/>
              </a:defRPr>
            </a:lvl8pPr>
            <a:lvl9pPr lvl="8">
              <a:spcBef>
                <a:spcPts val="1000"/>
              </a:spcBef>
              <a:spcAft>
                <a:spcPts val="1000"/>
              </a:spcAft>
              <a:buSzPts val="1100"/>
              <a:buFont typeface="Inter"/>
              <a:buNone/>
              <a:defRPr sz="1100">
                <a:latin typeface="Inter"/>
                <a:ea typeface="Inter"/>
                <a:cs typeface="Inter"/>
                <a:sym typeface="Inter"/>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stman Snapshot">
  <p:cSld name="CUSTOM_9">
    <p:spTree>
      <p:nvGrpSpPr>
        <p:cNvPr id="452" name="Shape 452"/>
        <p:cNvGrpSpPr/>
        <p:nvPr/>
      </p:nvGrpSpPr>
      <p:grpSpPr>
        <a:xfrm>
          <a:off x="0" y="0"/>
          <a:ext cx="0" cy="0"/>
          <a:chOff x="0" y="0"/>
          <a:chExt cx="0" cy="0"/>
        </a:xfrm>
      </p:grpSpPr>
      <p:sp>
        <p:nvSpPr>
          <p:cNvPr id="453" name="Google Shape;453;p51"/>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pic>
        <p:nvPicPr>
          <p:cNvPr descr="A picture containing text, screenshot&#10;&#10;Description automatically generated" id="454" name="Google Shape;454;p51"/>
          <p:cNvPicPr preferRelativeResize="0"/>
          <p:nvPr/>
        </p:nvPicPr>
        <p:blipFill rotWithShape="1">
          <a:blip r:embed="rId2">
            <a:alphaModFix/>
          </a:blip>
          <a:srcRect b="0" l="0" r="0" t="0"/>
          <a:stretch/>
        </p:blipFill>
        <p:spPr>
          <a:xfrm>
            <a:off x="0" y="-7936"/>
            <a:ext cx="9144002" cy="5143501"/>
          </a:xfrm>
          <a:prstGeom prst="rect">
            <a:avLst/>
          </a:prstGeom>
          <a:noFill/>
          <a:ln>
            <a:noFill/>
          </a:ln>
        </p:spPr>
      </p:pic>
      <p:sp>
        <p:nvSpPr>
          <p:cNvPr id="455" name="Google Shape;455;p51"/>
          <p:cNvSpPr txBox="1"/>
          <p:nvPr/>
        </p:nvSpPr>
        <p:spPr>
          <a:xfrm>
            <a:off x="214684" y="1367627"/>
            <a:ext cx="20514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Inter SemiBold"/>
                <a:ea typeface="Inter SemiBold"/>
                <a:cs typeface="Inter SemiBold"/>
                <a:sym typeface="Inter SemiBold"/>
              </a:rPr>
              <a:t>Total number of apps downloaded to date</a:t>
            </a:r>
            <a:endParaRPr/>
          </a:p>
        </p:txBody>
      </p:sp>
      <p:sp>
        <p:nvSpPr>
          <p:cNvPr id="456" name="Google Shape;456;p51"/>
          <p:cNvSpPr txBox="1"/>
          <p:nvPr/>
        </p:nvSpPr>
        <p:spPr>
          <a:xfrm>
            <a:off x="2490080" y="1368953"/>
            <a:ext cx="1437900" cy="554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500" u="none" cap="none" strike="noStrike">
                <a:solidFill>
                  <a:srgbClr val="000000"/>
                </a:solidFill>
                <a:latin typeface="Inter SemiBold"/>
                <a:ea typeface="Inter SemiBold"/>
                <a:cs typeface="Inter SemiBold"/>
                <a:sym typeface="Inter SemiBold"/>
              </a:rPr>
              <a:t>Customers</a:t>
            </a:r>
            <a:endParaRPr/>
          </a:p>
          <a:p>
            <a:pPr indent="0" lvl="0" marL="0" marR="0" rtl="0" algn="l">
              <a:lnSpc>
                <a:spcPct val="100000"/>
              </a:lnSpc>
              <a:spcBef>
                <a:spcPts val="0"/>
              </a:spcBef>
              <a:spcAft>
                <a:spcPts val="0"/>
              </a:spcAft>
              <a:buNone/>
            </a:pPr>
            <a:r>
              <a:rPr b="1" i="0" lang="en" sz="1500" u="none" cap="none" strike="noStrike">
                <a:solidFill>
                  <a:srgbClr val="000000"/>
                </a:solidFill>
                <a:latin typeface="Inter SemiBold"/>
                <a:ea typeface="Inter SemiBold"/>
                <a:cs typeface="Inter SemiBold"/>
                <a:sym typeface="Inter SemiBold"/>
              </a:rPr>
              <a:t>of Postman</a:t>
            </a:r>
            <a:endParaRPr/>
          </a:p>
        </p:txBody>
      </p:sp>
      <p:sp>
        <p:nvSpPr>
          <p:cNvPr id="457" name="Google Shape;457;p51"/>
          <p:cNvSpPr txBox="1"/>
          <p:nvPr/>
        </p:nvSpPr>
        <p:spPr>
          <a:xfrm>
            <a:off x="4741629" y="1370278"/>
            <a:ext cx="1577700" cy="615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700" u="none" cap="none" strike="noStrike">
                <a:solidFill>
                  <a:srgbClr val="000000"/>
                </a:solidFill>
                <a:latin typeface="Inter SemiBold"/>
                <a:ea typeface="Inter SemiBold"/>
                <a:cs typeface="Inter SemiBold"/>
                <a:sym typeface="Inter SemiBold"/>
              </a:rPr>
              <a:t>Total number of Sign-ups</a:t>
            </a:r>
            <a:endParaRPr/>
          </a:p>
        </p:txBody>
      </p:sp>
      <p:sp>
        <p:nvSpPr>
          <p:cNvPr id="458" name="Google Shape;458;p51"/>
          <p:cNvSpPr txBox="1"/>
          <p:nvPr/>
        </p:nvSpPr>
        <p:spPr>
          <a:xfrm>
            <a:off x="263716" y="3042205"/>
            <a:ext cx="1284000" cy="892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Average time</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spent on</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Postman</a:t>
            </a:r>
            <a:br>
              <a:rPr b="1" i="0" lang="en" sz="1300" u="none" cap="none" strike="noStrike">
                <a:solidFill>
                  <a:srgbClr val="000000"/>
                </a:solidFill>
                <a:latin typeface="Inter SemiBold"/>
                <a:ea typeface="Inter SemiBold"/>
                <a:cs typeface="Inter SemiBold"/>
                <a:sym typeface="Inter SemiBold"/>
              </a:rPr>
            </a:br>
            <a:r>
              <a:rPr b="1" i="0" lang="en" sz="1300" u="none" cap="none" strike="noStrike">
                <a:solidFill>
                  <a:srgbClr val="000000"/>
                </a:solidFill>
                <a:latin typeface="Inter SemiBold"/>
                <a:ea typeface="Inter SemiBold"/>
                <a:cs typeface="Inter SemiBold"/>
                <a:sym typeface="Inter SemiBold"/>
              </a:rPr>
              <a:t>per day </a:t>
            </a:r>
            <a:endParaRPr/>
          </a:p>
        </p:txBody>
      </p:sp>
      <p:sp>
        <p:nvSpPr>
          <p:cNvPr id="459" name="Google Shape;459;p51"/>
          <p:cNvSpPr txBox="1"/>
          <p:nvPr/>
        </p:nvSpPr>
        <p:spPr>
          <a:xfrm>
            <a:off x="1728022" y="3265636"/>
            <a:ext cx="1338600" cy="892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Total number of collections on the public API network</a:t>
            </a:r>
            <a:endParaRPr/>
          </a:p>
        </p:txBody>
      </p:sp>
      <p:sp>
        <p:nvSpPr>
          <p:cNvPr id="460" name="Google Shape;460;p51"/>
          <p:cNvSpPr txBox="1"/>
          <p:nvPr/>
        </p:nvSpPr>
        <p:spPr>
          <a:xfrm>
            <a:off x="3287801" y="3441882"/>
            <a:ext cx="1109400" cy="692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Monthly</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active users</a:t>
            </a:r>
            <a:endParaRPr/>
          </a:p>
        </p:txBody>
      </p:sp>
      <p:sp>
        <p:nvSpPr>
          <p:cNvPr id="461" name="Google Shape;461;p51"/>
          <p:cNvSpPr txBox="1"/>
          <p:nvPr/>
        </p:nvSpPr>
        <p:spPr>
          <a:xfrm>
            <a:off x="4529530" y="3451157"/>
            <a:ext cx="1109400" cy="692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Weekly</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active users</a:t>
            </a:r>
            <a:endParaRPr/>
          </a:p>
        </p:txBody>
      </p:sp>
      <p:sp>
        <p:nvSpPr>
          <p:cNvPr id="462" name="Google Shape;462;p51"/>
          <p:cNvSpPr txBox="1"/>
          <p:nvPr/>
        </p:nvSpPr>
        <p:spPr>
          <a:xfrm>
            <a:off x="5629123" y="3375224"/>
            <a:ext cx="15528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200" u="none" cap="none" strike="noStrike">
                <a:solidFill>
                  <a:srgbClr val="000000"/>
                </a:solidFill>
                <a:latin typeface="Inter SemiBold"/>
                <a:ea typeface="Inter SemiBold"/>
                <a:cs typeface="Inter SemiBold"/>
                <a:sym typeface="Inter SemiBold"/>
              </a:rPr>
              <a:t>Total number of domains with at least 1 active user</a:t>
            </a:r>
            <a:endParaRPr/>
          </a:p>
        </p:txBody>
      </p:sp>
      <p:sp>
        <p:nvSpPr>
          <p:cNvPr id="463" name="Google Shape;463;p51"/>
          <p:cNvSpPr txBox="1"/>
          <p:nvPr/>
        </p:nvSpPr>
        <p:spPr>
          <a:xfrm>
            <a:off x="7776065" y="1363929"/>
            <a:ext cx="19878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Inter SemiBold"/>
                <a:ea typeface="Inter SemiBold"/>
                <a:cs typeface="Inter SemiBold"/>
                <a:sym typeface="Inter SemiBold"/>
              </a:rPr>
              <a:t>Significant</a:t>
            </a:r>
            <a:br>
              <a:rPr b="1" i="0" lang="en" sz="1300" u="none" cap="none" strike="noStrike">
                <a:solidFill>
                  <a:srgbClr val="000000"/>
                </a:solidFill>
                <a:latin typeface="Inter SemiBold"/>
                <a:ea typeface="Inter SemiBold"/>
                <a:cs typeface="Inter SemiBold"/>
                <a:sym typeface="Inter SemiBold"/>
              </a:rPr>
            </a:br>
            <a:r>
              <a:rPr b="1" i="0" lang="en" sz="1300" u="none" cap="none" strike="noStrike">
                <a:solidFill>
                  <a:srgbClr val="000000"/>
                </a:solidFill>
                <a:latin typeface="Inter SemiBold"/>
                <a:ea typeface="Inter SemiBold"/>
                <a:cs typeface="Inter SemiBold"/>
                <a:sym typeface="Inter SemiBold"/>
              </a:rPr>
              <a:t>customers</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By ARR</a:t>
            </a:r>
            <a:endParaRPr/>
          </a:p>
        </p:txBody>
      </p:sp>
      <p:sp>
        <p:nvSpPr>
          <p:cNvPr id="464" name="Google Shape;464;p51"/>
          <p:cNvSpPr txBox="1"/>
          <p:nvPr/>
        </p:nvSpPr>
        <p:spPr>
          <a:xfrm>
            <a:off x="7666075" y="2232850"/>
            <a:ext cx="12480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 sz="1400" u="none" cap="none" strike="noStrike">
                <a:solidFill>
                  <a:srgbClr val="FF6C37"/>
                </a:solidFill>
                <a:latin typeface="Inter"/>
                <a:ea typeface="Inter"/>
                <a:cs typeface="Inter"/>
                <a:sym typeface="Inter"/>
              </a:rPr>
              <a:t>Customers</a:t>
            </a:r>
            <a:endParaRPr/>
          </a:p>
        </p:txBody>
      </p:sp>
      <p:sp>
        <p:nvSpPr>
          <p:cNvPr id="465" name="Google Shape;465;p51"/>
          <p:cNvSpPr txBox="1"/>
          <p:nvPr/>
        </p:nvSpPr>
        <p:spPr>
          <a:xfrm>
            <a:off x="7691249" y="2965700"/>
            <a:ext cx="12228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 sz="1400" u="none" cap="none" strike="noStrike">
                <a:solidFill>
                  <a:srgbClr val="FF6C37"/>
                </a:solidFill>
                <a:latin typeface="Inter"/>
                <a:ea typeface="Inter"/>
                <a:cs typeface="Inter"/>
                <a:sym typeface="Inter"/>
              </a:rPr>
              <a:t>Customers</a:t>
            </a:r>
            <a:endParaRPr/>
          </a:p>
        </p:txBody>
      </p:sp>
      <p:sp>
        <p:nvSpPr>
          <p:cNvPr id="466" name="Google Shape;466;p51"/>
          <p:cNvSpPr txBox="1"/>
          <p:nvPr/>
        </p:nvSpPr>
        <p:spPr>
          <a:xfrm>
            <a:off x="7700524" y="3682625"/>
            <a:ext cx="12228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 sz="1400" u="none" cap="none" strike="noStrike">
                <a:solidFill>
                  <a:srgbClr val="FF6C37"/>
                </a:solidFill>
                <a:latin typeface="Inter"/>
                <a:ea typeface="Inter"/>
                <a:cs typeface="Inter"/>
                <a:sym typeface="Inter"/>
              </a:rPr>
              <a:t>Customers</a:t>
            </a:r>
            <a:endParaRPr/>
          </a:p>
        </p:txBody>
      </p:sp>
      <p:sp>
        <p:nvSpPr>
          <p:cNvPr id="467" name="Google Shape;467;p51"/>
          <p:cNvSpPr txBox="1"/>
          <p:nvPr/>
        </p:nvSpPr>
        <p:spPr>
          <a:xfrm>
            <a:off x="326575" y="1922325"/>
            <a:ext cx="1187400" cy="6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1"/>
          <p:cNvSpPr txBox="1"/>
          <p:nvPr>
            <p:ph idx="2" type="title"/>
          </p:nvPr>
        </p:nvSpPr>
        <p:spPr>
          <a:xfrm>
            <a:off x="2471547" y="1946554"/>
            <a:ext cx="1759200" cy="6465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9" name="Google Shape;469;p51"/>
          <p:cNvSpPr txBox="1"/>
          <p:nvPr>
            <p:ph idx="3" type="title"/>
          </p:nvPr>
        </p:nvSpPr>
        <p:spPr>
          <a:xfrm>
            <a:off x="244923" y="1924295"/>
            <a:ext cx="1284000" cy="6465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0" name="Google Shape;470;p51"/>
          <p:cNvSpPr txBox="1"/>
          <p:nvPr>
            <p:ph idx="4" type="title"/>
          </p:nvPr>
        </p:nvSpPr>
        <p:spPr>
          <a:xfrm>
            <a:off x="7545325" y="2492625"/>
            <a:ext cx="1338600" cy="456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1" name="Google Shape;471;p51"/>
          <p:cNvSpPr txBox="1"/>
          <p:nvPr>
            <p:ph idx="5" type="title"/>
          </p:nvPr>
        </p:nvSpPr>
        <p:spPr>
          <a:xfrm>
            <a:off x="4723900" y="2281050"/>
            <a:ext cx="2327100" cy="646500"/>
          </a:xfrm>
          <a:prstGeom prst="rect">
            <a:avLst/>
          </a:prstGeom>
        </p:spPr>
        <p:txBody>
          <a:bodyPr anchorCtr="0" anchor="t" bIns="91425" lIns="91425" spcFirstLastPara="1" rIns="91425" wrap="square" tIns="91425">
            <a:noAutofit/>
          </a:bodyPr>
          <a:lstStyle>
            <a:lvl1pPr lvl="0">
              <a:spcBef>
                <a:spcPts val="0"/>
              </a:spcBef>
              <a:spcAft>
                <a:spcPts val="0"/>
              </a:spcAft>
              <a:buSzPts val="3100"/>
              <a:buNone/>
              <a:defRPr sz="31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2" name="Google Shape;472;p51"/>
          <p:cNvSpPr txBox="1"/>
          <p:nvPr>
            <p:ph idx="6" type="title"/>
          </p:nvPr>
        </p:nvSpPr>
        <p:spPr>
          <a:xfrm>
            <a:off x="7545325" y="3254625"/>
            <a:ext cx="1338600" cy="456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3" name="Google Shape;473;p51"/>
          <p:cNvSpPr txBox="1"/>
          <p:nvPr>
            <p:ph idx="7" type="title"/>
          </p:nvPr>
        </p:nvSpPr>
        <p:spPr>
          <a:xfrm>
            <a:off x="7545325" y="3890450"/>
            <a:ext cx="1338600" cy="4560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4" name="Google Shape;474;p51"/>
          <p:cNvSpPr txBox="1"/>
          <p:nvPr>
            <p:ph idx="8" type="title"/>
          </p:nvPr>
        </p:nvSpPr>
        <p:spPr>
          <a:xfrm>
            <a:off x="244923" y="4018806"/>
            <a:ext cx="1284000" cy="6465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5" name="Google Shape;475;p51"/>
          <p:cNvSpPr txBox="1"/>
          <p:nvPr>
            <p:ph idx="9" type="title"/>
          </p:nvPr>
        </p:nvSpPr>
        <p:spPr>
          <a:xfrm>
            <a:off x="1692725" y="4095000"/>
            <a:ext cx="1374000" cy="646500"/>
          </a:xfrm>
          <a:prstGeom prst="rect">
            <a:avLst/>
          </a:prstGeom>
        </p:spPr>
        <p:txBody>
          <a:bodyPr anchorCtr="0" anchor="t" bIns="91425" lIns="91425" spcFirstLastPara="1" rIns="91425" wrap="square" tIns="91425">
            <a:noAutofit/>
          </a:bodyPr>
          <a:lstStyle>
            <a:lvl1pPr lvl="0">
              <a:spcBef>
                <a:spcPts val="0"/>
              </a:spcBef>
              <a:spcAft>
                <a:spcPts val="0"/>
              </a:spcAft>
              <a:buSzPts val="1900"/>
              <a:buNone/>
              <a:defRPr sz="19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6" name="Google Shape;476;p51"/>
          <p:cNvSpPr txBox="1"/>
          <p:nvPr>
            <p:ph idx="13" type="title"/>
          </p:nvPr>
        </p:nvSpPr>
        <p:spPr>
          <a:xfrm>
            <a:off x="3216725" y="4026222"/>
            <a:ext cx="1155000" cy="646500"/>
          </a:xfrm>
          <a:prstGeom prst="rect">
            <a:avLst/>
          </a:prstGeom>
        </p:spPr>
        <p:txBody>
          <a:bodyPr anchorCtr="0" anchor="t" bIns="91425" lIns="91425" spcFirstLastPara="1" rIns="91425" wrap="square" tIns="91425">
            <a:noAutofit/>
          </a:bodyPr>
          <a:lstStyle>
            <a:lvl1pPr lvl="0">
              <a:spcBef>
                <a:spcPts val="0"/>
              </a:spcBef>
              <a:spcAft>
                <a:spcPts val="0"/>
              </a:spcAft>
              <a:buSzPts val="2300"/>
              <a:buNone/>
              <a:defRPr sz="2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7" name="Google Shape;477;p51"/>
          <p:cNvSpPr txBox="1"/>
          <p:nvPr>
            <p:ph idx="14" type="title"/>
          </p:nvPr>
        </p:nvSpPr>
        <p:spPr>
          <a:xfrm>
            <a:off x="4489851" y="4026225"/>
            <a:ext cx="972900" cy="646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8" name="Google Shape;478;p51"/>
          <p:cNvSpPr txBox="1"/>
          <p:nvPr>
            <p:ph idx="15" type="title"/>
          </p:nvPr>
        </p:nvSpPr>
        <p:spPr>
          <a:xfrm>
            <a:off x="5578925" y="4026225"/>
            <a:ext cx="1635300" cy="646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slide with eyebrow">
  <p:cSld name="CUSTOM_7">
    <p:spTree>
      <p:nvGrpSpPr>
        <p:cNvPr id="479" name="Shape 479"/>
        <p:cNvGrpSpPr/>
        <p:nvPr/>
      </p:nvGrpSpPr>
      <p:grpSpPr>
        <a:xfrm>
          <a:off x="0" y="0"/>
          <a:ext cx="0" cy="0"/>
          <a:chOff x="0" y="0"/>
          <a:chExt cx="0" cy="0"/>
        </a:xfrm>
      </p:grpSpPr>
      <p:sp>
        <p:nvSpPr>
          <p:cNvPr id="480" name="Google Shape;480;p52"/>
          <p:cNvSpPr txBox="1"/>
          <p:nvPr>
            <p:ph type="title"/>
          </p:nvPr>
        </p:nvSpPr>
        <p:spPr>
          <a:xfrm>
            <a:off x="836725" y="1942075"/>
            <a:ext cx="45315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sz="2800"/>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481" name="Google Shape;481;p52"/>
          <p:cNvSpPr txBox="1"/>
          <p:nvPr>
            <p:ph idx="2" type="title"/>
          </p:nvPr>
        </p:nvSpPr>
        <p:spPr>
          <a:xfrm>
            <a:off x="836725" y="1580925"/>
            <a:ext cx="2570100" cy="32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300"/>
              <a:buNone/>
              <a:defRPr sz="1300">
                <a:solidFill>
                  <a:schemeClr val="lt2"/>
                </a:solidFill>
              </a:defRPr>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ed Table">
  <p:cSld name="CUSTOM_8">
    <p:spTree>
      <p:nvGrpSpPr>
        <p:cNvPr id="21" name="Shape 21"/>
        <p:cNvGrpSpPr/>
        <p:nvPr/>
      </p:nvGrpSpPr>
      <p:grpSpPr>
        <a:xfrm>
          <a:off x="0" y="0"/>
          <a:ext cx="0" cy="0"/>
          <a:chOff x="0" y="0"/>
          <a:chExt cx="0" cy="0"/>
        </a:xfrm>
      </p:grpSpPr>
      <p:sp>
        <p:nvSpPr>
          <p:cNvPr id="22" name="Google Shape;22;p6"/>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23" name="Google Shape;23;p6"/>
          <p:cNvGrpSpPr/>
          <p:nvPr/>
        </p:nvGrpSpPr>
        <p:grpSpPr>
          <a:xfrm>
            <a:off x="644883" y="1441217"/>
            <a:ext cx="268500" cy="338700"/>
            <a:chOff x="428767" y="1447117"/>
            <a:chExt cx="268500" cy="338700"/>
          </a:xfrm>
        </p:grpSpPr>
        <p:sp>
          <p:nvSpPr>
            <p:cNvPr id="24" name="Google Shape;24;p6"/>
            <p:cNvSpPr/>
            <p:nvPr/>
          </p:nvSpPr>
          <p:spPr>
            <a:xfrm>
              <a:off x="450375" y="1506075"/>
              <a:ext cx="220800" cy="220800"/>
            </a:xfrm>
            <a:prstGeom prst="ellipse">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6"/>
            <p:cNvSpPr txBox="1"/>
            <p:nvPr/>
          </p:nvSpPr>
          <p:spPr>
            <a:xfrm>
              <a:off x="428767" y="1447117"/>
              <a:ext cx="268500" cy="33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rgbClr val="FFFFFF"/>
                  </a:solidFill>
                  <a:latin typeface="Arial"/>
                  <a:ea typeface="Arial"/>
                  <a:cs typeface="Arial"/>
                  <a:sym typeface="Arial"/>
                </a:rPr>
                <a:t>1</a:t>
              </a:r>
              <a:endParaRPr b="1" i="0" sz="1000" u="none" cap="none" strike="noStrike">
                <a:solidFill>
                  <a:srgbClr val="FFFFFF"/>
                </a:solidFill>
                <a:latin typeface="Arial"/>
                <a:ea typeface="Arial"/>
                <a:cs typeface="Arial"/>
                <a:sym typeface="Arial"/>
              </a:endParaRPr>
            </a:p>
          </p:txBody>
        </p:sp>
      </p:grpSp>
      <p:grpSp>
        <p:nvGrpSpPr>
          <p:cNvPr id="26" name="Google Shape;26;p6"/>
          <p:cNvGrpSpPr/>
          <p:nvPr/>
        </p:nvGrpSpPr>
        <p:grpSpPr>
          <a:xfrm>
            <a:off x="644883" y="2107355"/>
            <a:ext cx="268500" cy="338700"/>
            <a:chOff x="428767" y="1447117"/>
            <a:chExt cx="268500" cy="338700"/>
          </a:xfrm>
        </p:grpSpPr>
        <p:sp>
          <p:nvSpPr>
            <p:cNvPr id="27" name="Google Shape;27;p6"/>
            <p:cNvSpPr/>
            <p:nvPr/>
          </p:nvSpPr>
          <p:spPr>
            <a:xfrm>
              <a:off x="450375" y="1506075"/>
              <a:ext cx="220800" cy="220800"/>
            </a:xfrm>
            <a:prstGeom prst="ellipse">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6"/>
            <p:cNvSpPr txBox="1"/>
            <p:nvPr/>
          </p:nvSpPr>
          <p:spPr>
            <a:xfrm>
              <a:off x="428767" y="1447117"/>
              <a:ext cx="268500" cy="33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en" sz="1000">
                  <a:solidFill>
                    <a:srgbClr val="FFFFFF"/>
                  </a:solidFill>
                </a:rPr>
                <a:t>2</a:t>
              </a:r>
              <a:endParaRPr b="1" i="0" sz="1000" u="none" cap="none" strike="noStrike">
                <a:solidFill>
                  <a:srgbClr val="FFFFFF"/>
                </a:solidFill>
                <a:latin typeface="Arial"/>
                <a:ea typeface="Arial"/>
                <a:cs typeface="Arial"/>
                <a:sym typeface="Arial"/>
              </a:endParaRPr>
            </a:p>
          </p:txBody>
        </p:sp>
      </p:grpSp>
      <p:grpSp>
        <p:nvGrpSpPr>
          <p:cNvPr id="29" name="Google Shape;29;p6"/>
          <p:cNvGrpSpPr/>
          <p:nvPr/>
        </p:nvGrpSpPr>
        <p:grpSpPr>
          <a:xfrm>
            <a:off x="644883" y="2773494"/>
            <a:ext cx="268500" cy="338700"/>
            <a:chOff x="428767" y="1447117"/>
            <a:chExt cx="268500" cy="338700"/>
          </a:xfrm>
        </p:grpSpPr>
        <p:sp>
          <p:nvSpPr>
            <p:cNvPr id="30" name="Google Shape;30;p6"/>
            <p:cNvSpPr/>
            <p:nvPr/>
          </p:nvSpPr>
          <p:spPr>
            <a:xfrm>
              <a:off x="450375" y="1506075"/>
              <a:ext cx="220800" cy="220800"/>
            </a:xfrm>
            <a:prstGeom prst="ellipse">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6"/>
            <p:cNvSpPr txBox="1"/>
            <p:nvPr/>
          </p:nvSpPr>
          <p:spPr>
            <a:xfrm>
              <a:off x="428767" y="1447117"/>
              <a:ext cx="268500" cy="33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en" sz="1000">
                  <a:solidFill>
                    <a:srgbClr val="FFFFFF"/>
                  </a:solidFill>
                </a:rPr>
                <a:t>3</a:t>
              </a:r>
              <a:endParaRPr b="1" i="0" sz="1000" u="none" cap="none" strike="noStrike">
                <a:solidFill>
                  <a:srgbClr val="FFFFFF"/>
                </a:solidFill>
                <a:latin typeface="Arial"/>
                <a:ea typeface="Arial"/>
                <a:cs typeface="Arial"/>
                <a:sym typeface="Arial"/>
              </a:endParaRPr>
            </a:p>
          </p:txBody>
        </p:sp>
      </p:grpSp>
      <p:grpSp>
        <p:nvGrpSpPr>
          <p:cNvPr id="32" name="Google Shape;32;p6"/>
          <p:cNvGrpSpPr/>
          <p:nvPr/>
        </p:nvGrpSpPr>
        <p:grpSpPr>
          <a:xfrm>
            <a:off x="644883" y="3439632"/>
            <a:ext cx="268500" cy="338700"/>
            <a:chOff x="428767" y="1447117"/>
            <a:chExt cx="268500" cy="338700"/>
          </a:xfrm>
        </p:grpSpPr>
        <p:sp>
          <p:nvSpPr>
            <p:cNvPr id="33" name="Google Shape;33;p6"/>
            <p:cNvSpPr/>
            <p:nvPr/>
          </p:nvSpPr>
          <p:spPr>
            <a:xfrm>
              <a:off x="450375" y="1506075"/>
              <a:ext cx="220800" cy="220800"/>
            </a:xfrm>
            <a:prstGeom prst="ellipse">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6"/>
            <p:cNvSpPr txBox="1"/>
            <p:nvPr/>
          </p:nvSpPr>
          <p:spPr>
            <a:xfrm>
              <a:off x="428767" y="1447117"/>
              <a:ext cx="268500" cy="33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en" sz="1000">
                  <a:solidFill>
                    <a:srgbClr val="FFFFFF"/>
                  </a:solidFill>
                </a:rPr>
                <a:t>4</a:t>
              </a:r>
              <a:endParaRPr b="1" i="0" sz="1000" u="none" cap="none" strike="noStrike">
                <a:solidFill>
                  <a:srgbClr val="FFFFFF"/>
                </a:solidFill>
                <a:latin typeface="Arial"/>
                <a:ea typeface="Arial"/>
                <a:cs typeface="Arial"/>
                <a:sym typeface="Arial"/>
              </a:endParaRPr>
            </a:p>
          </p:txBody>
        </p:sp>
      </p:grpSp>
      <p:grpSp>
        <p:nvGrpSpPr>
          <p:cNvPr id="35" name="Google Shape;35;p6"/>
          <p:cNvGrpSpPr/>
          <p:nvPr/>
        </p:nvGrpSpPr>
        <p:grpSpPr>
          <a:xfrm>
            <a:off x="644883" y="4105770"/>
            <a:ext cx="268500" cy="338700"/>
            <a:chOff x="428767" y="1447117"/>
            <a:chExt cx="268500" cy="338700"/>
          </a:xfrm>
        </p:grpSpPr>
        <p:sp>
          <p:nvSpPr>
            <p:cNvPr id="36" name="Google Shape;36;p6"/>
            <p:cNvSpPr/>
            <p:nvPr/>
          </p:nvSpPr>
          <p:spPr>
            <a:xfrm>
              <a:off x="450375" y="1506075"/>
              <a:ext cx="220800" cy="220800"/>
            </a:xfrm>
            <a:prstGeom prst="ellipse">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6"/>
            <p:cNvSpPr txBox="1"/>
            <p:nvPr/>
          </p:nvSpPr>
          <p:spPr>
            <a:xfrm>
              <a:off x="428767" y="1447117"/>
              <a:ext cx="268500" cy="33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lang="en" sz="1000">
                  <a:solidFill>
                    <a:srgbClr val="FFFFFF"/>
                  </a:solidFill>
                </a:rPr>
                <a:t>5</a:t>
              </a:r>
              <a:endParaRPr b="1" i="0" sz="1000" u="none" cap="none" strike="noStrike">
                <a:solidFill>
                  <a:srgbClr val="FFFFFF"/>
                </a:solidFill>
                <a:latin typeface="Arial"/>
                <a:ea typeface="Arial"/>
                <a:cs typeface="Arial"/>
                <a:sym typeface="Arial"/>
              </a:endParaRPr>
            </a:p>
          </p:txBody>
        </p:sp>
      </p:grpSp>
      <p:graphicFrame>
        <p:nvGraphicFramePr>
          <p:cNvPr id="38" name="Google Shape;38;p6"/>
          <p:cNvGraphicFramePr/>
          <p:nvPr/>
        </p:nvGraphicFramePr>
        <p:xfrm>
          <a:off x="1106275" y="1275925"/>
          <a:ext cx="3000000" cy="3000000"/>
        </p:xfrm>
        <a:graphic>
          <a:graphicData uri="http://schemas.openxmlformats.org/drawingml/2006/table">
            <a:tbl>
              <a:tblPr>
                <a:noFill/>
                <a:tableStyleId>{EBEB2BF2-6550-4361-BA80-F50518A3D942}</a:tableStyleId>
              </a:tblPr>
              <a:tblGrid>
                <a:gridCol w="4146750"/>
              </a:tblGrid>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6677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502625">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39" name="Google Shape;39;p6"/>
          <p:cNvSpPr txBox="1"/>
          <p:nvPr>
            <p:ph idx="1" type="subTitle"/>
          </p:nvPr>
        </p:nvSpPr>
        <p:spPr>
          <a:xfrm>
            <a:off x="1106350" y="1370925"/>
            <a:ext cx="4467600" cy="572700"/>
          </a:xfrm>
          <a:prstGeom prst="rect">
            <a:avLst/>
          </a:prstGeom>
        </p:spPr>
        <p:txBody>
          <a:bodyPr anchorCtr="0" anchor="t" bIns="91425" lIns="91425" spcFirstLastPara="1" rIns="91425" wrap="square" tIns="91425">
            <a:noAutofit/>
          </a:bodyPr>
          <a:lstStyle>
            <a:lvl1pPr lvl="0">
              <a:spcBef>
                <a:spcPts val="0"/>
              </a:spcBef>
              <a:spcAft>
                <a:spcPts val="0"/>
              </a:spcAft>
              <a:buSzPts val="1100"/>
              <a:buFont typeface="Inter"/>
              <a:buNone/>
              <a:defRPr sz="1100">
                <a:latin typeface="Inter"/>
                <a:ea typeface="Inter"/>
                <a:cs typeface="Inter"/>
                <a:sym typeface="Inter"/>
              </a:defRPr>
            </a:lvl1pPr>
            <a:lvl2pPr lvl="1">
              <a:spcBef>
                <a:spcPts val="1000"/>
              </a:spcBef>
              <a:spcAft>
                <a:spcPts val="0"/>
              </a:spcAft>
              <a:buSzPts val="1100"/>
              <a:buFont typeface="Inter"/>
              <a:buNone/>
              <a:defRPr sz="1100">
                <a:latin typeface="Inter"/>
                <a:ea typeface="Inter"/>
                <a:cs typeface="Inter"/>
                <a:sym typeface="Inter"/>
              </a:defRPr>
            </a:lvl2pPr>
            <a:lvl3pPr lvl="2">
              <a:spcBef>
                <a:spcPts val="1000"/>
              </a:spcBef>
              <a:spcAft>
                <a:spcPts val="0"/>
              </a:spcAft>
              <a:buSzPts val="1100"/>
              <a:buFont typeface="Inter"/>
              <a:buNone/>
              <a:defRPr sz="1100">
                <a:latin typeface="Inter"/>
                <a:ea typeface="Inter"/>
                <a:cs typeface="Inter"/>
                <a:sym typeface="Inter"/>
              </a:defRPr>
            </a:lvl3pPr>
            <a:lvl4pPr lvl="3">
              <a:spcBef>
                <a:spcPts val="1000"/>
              </a:spcBef>
              <a:spcAft>
                <a:spcPts val="0"/>
              </a:spcAft>
              <a:buSzPts val="1100"/>
              <a:buFont typeface="Inter"/>
              <a:buNone/>
              <a:defRPr sz="1100">
                <a:latin typeface="Inter"/>
                <a:ea typeface="Inter"/>
                <a:cs typeface="Inter"/>
                <a:sym typeface="Inter"/>
              </a:defRPr>
            </a:lvl4pPr>
            <a:lvl5pPr lvl="4">
              <a:spcBef>
                <a:spcPts val="1000"/>
              </a:spcBef>
              <a:spcAft>
                <a:spcPts val="0"/>
              </a:spcAft>
              <a:buSzPts val="1100"/>
              <a:buFont typeface="Inter"/>
              <a:buNone/>
              <a:defRPr sz="1100">
                <a:latin typeface="Inter"/>
                <a:ea typeface="Inter"/>
                <a:cs typeface="Inter"/>
                <a:sym typeface="Inter"/>
              </a:defRPr>
            </a:lvl5pPr>
            <a:lvl6pPr lvl="5">
              <a:spcBef>
                <a:spcPts val="1000"/>
              </a:spcBef>
              <a:spcAft>
                <a:spcPts val="0"/>
              </a:spcAft>
              <a:buSzPts val="1100"/>
              <a:buFont typeface="Inter"/>
              <a:buNone/>
              <a:defRPr sz="1100">
                <a:latin typeface="Inter"/>
                <a:ea typeface="Inter"/>
                <a:cs typeface="Inter"/>
                <a:sym typeface="Inter"/>
              </a:defRPr>
            </a:lvl6pPr>
            <a:lvl7pPr lvl="6">
              <a:spcBef>
                <a:spcPts val="1000"/>
              </a:spcBef>
              <a:spcAft>
                <a:spcPts val="0"/>
              </a:spcAft>
              <a:buSzPts val="1100"/>
              <a:buFont typeface="Inter"/>
              <a:buNone/>
              <a:defRPr sz="1100">
                <a:latin typeface="Inter"/>
                <a:ea typeface="Inter"/>
                <a:cs typeface="Inter"/>
                <a:sym typeface="Inter"/>
              </a:defRPr>
            </a:lvl7pPr>
            <a:lvl8pPr lvl="7">
              <a:spcBef>
                <a:spcPts val="1000"/>
              </a:spcBef>
              <a:spcAft>
                <a:spcPts val="0"/>
              </a:spcAft>
              <a:buSzPts val="1100"/>
              <a:buFont typeface="Inter"/>
              <a:buNone/>
              <a:defRPr sz="1100">
                <a:latin typeface="Inter"/>
                <a:ea typeface="Inter"/>
                <a:cs typeface="Inter"/>
                <a:sym typeface="Inter"/>
              </a:defRPr>
            </a:lvl8pPr>
            <a:lvl9pPr lvl="8">
              <a:spcBef>
                <a:spcPts val="1000"/>
              </a:spcBef>
              <a:spcAft>
                <a:spcPts val="1000"/>
              </a:spcAft>
              <a:buSzPts val="1100"/>
              <a:buFont typeface="Inter"/>
              <a:buNone/>
              <a:defRPr sz="1100">
                <a:latin typeface="Inter"/>
                <a:ea typeface="Inter"/>
                <a:cs typeface="Inter"/>
                <a:sym typeface="Inter"/>
              </a:defRPr>
            </a:lvl9pPr>
          </a:lstStyle>
          <a:p/>
        </p:txBody>
      </p:sp>
      <p:sp>
        <p:nvSpPr>
          <p:cNvPr id="40" name="Google Shape;40;p6"/>
          <p:cNvSpPr txBox="1"/>
          <p:nvPr>
            <p:ph idx="2" type="subTitle"/>
          </p:nvPr>
        </p:nvSpPr>
        <p:spPr>
          <a:xfrm>
            <a:off x="1106350" y="2041882"/>
            <a:ext cx="446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100"/>
              <a:buFont typeface="Inter"/>
              <a:buNone/>
              <a:defRPr sz="1100">
                <a:latin typeface="Inter"/>
                <a:ea typeface="Inter"/>
                <a:cs typeface="Inter"/>
                <a:sym typeface="Inter"/>
              </a:defRPr>
            </a:lvl1pPr>
            <a:lvl2pPr lvl="1" rtl="0">
              <a:spcBef>
                <a:spcPts val="1000"/>
              </a:spcBef>
              <a:spcAft>
                <a:spcPts val="0"/>
              </a:spcAft>
              <a:buSzPts val="1100"/>
              <a:buFont typeface="Inter"/>
              <a:buNone/>
              <a:defRPr sz="1100">
                <a:latin typeface="Inter"/>
                <a:ea typeface="Inter"/>
                <a:cs typeface="Inter"/>
                <a:sym typeface="Inter"/>
              </a:defRPr>
            </a:lvl2pPr>
            <a:lvl3pPr lvl="2" rtl="0">
              <a:spcBef>
                <a:spcPts val="1000"/>
              </a:spcBef>
              <a:spcAft>
                <a:spcPts val="0"/>
              </a:spcAft>
              <a:buSzPts val="1100"/>
              <a:buFont typeface="Inter"/>
              <a:buNone/>
              <a:defRPr sz="1100">
                <a:latin typeface="Inter"/>
                <a:ea typeface="Inter"/>
                <a:cs typeface="Inter"/>
                <a:sym typeface="Inter"/>
              </a:defRPr>
            </a:lvl3pPr>
            <a:lvl4pPr lvl="3" rtl="0">
              <a:spcBef>
                <a:spcPts val="1000"/>
              </a:spcBef>
              <a:spcAft>
                <a:spcPts val="0"/>
              </a:spcAft>
              <a:buSzPts val="1100"/>
              <a:buFont typeface="Inter"/>
              <a:buNone/>
              <a:defRPr sz="1100">
                <a:latin typeface="Inter"/>
                <a:ea typeface="Inter"/>
                <a:cs typeface="Inter"/>
                <a:sym typeface="Inter"/>
              </a:defRPr>
            </a:lvl4pPr>
            <a:lvl5pPr lvl="4" rtl="0">
              <a:spcBef>
                <a:spcPts val="1000"/>
              </a:spcBef>
              <a:spcAft>
                <a:spcPts val="0"/>
              </a:spcAft>
              <a:buSzPts val="1100"/>
              <a:buFont typeface="Inter"/>
              <a:buNone/>
              <a:defRPr sz="1100">
                <a:latin typeface="Inter"/>
                <a:ea typeface="Inter"/>
                <a:cs typeface="Inter"/>
                <a:sym typeface="Inter"/>
              </a:defRPr>
            </a:lvl5pPr>
            <a:lvl6pPr lvl="5" rtl="0">
              <a:spcBef>
                <a:spcPts val="1000"/>
              </a:spcBef>
              <a:spcAft>
                <a:spcPts val="0"/>
              </a:spcAft>
              <a:buSzPts val="1100"/>
              <a:buFont typeface="Inter"/>
              <a:buNone/>
              <a:defRPr sz="1100">
                <a:latin typeface="Inter"/>
                <a:ea typeface="Inter"/>
                <a:cs typeface="Inter"/>
                <a:sym typeface="Inter"/>
              </a:defRPr>
            </a:lvl6pPr>
            <a:lvl7pPr lvl="6" rtl="0">
              <a:spcBef>
                <a:spcPts val="1000"/>
              </a:spcBef>
              <a:spcAft>
                <a:spcPts val="0"/>
              </a:spcAft>
              <a:buSzPts val="1100"/>
              <a:buFont typeface="Inter"/>
              <a:buNone/>
              <a:defRPr sz="1100">
                <a:latin typeface="Inter"/>
                <a:ea typeface="Inter"/>
                <a:cs typeface="Inter"/>
                <a:sym typeface="Inter"/>
              </a:defRPr>
            </a:lvl7pPr>
            <a:lvl8pPr lvl="7" rtl="0">
              <a:spcBef>
                <a:spcPts val="1000"/>
              </a:spcBef>
              <a:spcAft>
                <a:spcPts val="0"/>
              </a:spcAft>
              <a:buSzPts val="1100"/>
              <a:buFont typeface="Inter"/>
              <a:buNone/>
              <a:defRPr sz="1100">
                <a:latin typeface="Inter"/>
                <a:ea typeface="Inter"/>
                <a:cs typeface="Inter"/>
                <a:sym typeface="Inter"/>
              </a:defRPr>
            </a:lvl8pPr>
            <a:lvl9pPr lvl="8" rtl="0">
              <a:spcBef>
                <a:spcPts val="1000"/>
              </a:spcBef>
              <a:spcAft>
                <a:spcPts val="1000"/>
              </a:spcAft>
              <a:buSzPts val="1100"/>
              <a:buFont typeface="Inter"/>
              <a:buNone/>
              <a:defRPr sz="1100">
                <a:latin typeface="Inter"/>
                <a:ea typeface="Inter"/>
                <a:cs typeface="Inter"/>
                <a:sym typeface="Inter"/>
              </a:defRPr>
            </a:lvl9pPr>
          </a:lstStyle>
          <a:p/>
        </p:txBody>
      </p:sp>
      <p:sp>
        <p:nvSpPr>
          <p:cNvPr id="41" name="Google Shape;41;p6"/>
          <p:cNvSpPr txBox="1"/>
          <p:nvPr>
            <p:ph idx="3" type="subTitle"/>
          </p:nvPr>
        </p:nvSpPr>
        <p:spPr>
          <a:xfrm>
            <a:off x="1106350" y="2705417"/>
            <a:ext cx="446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100"/>
              <a:buFont typeface="Inter"/>
              <a:buNone/>
              <a:defRPr sz="1100">
                <a:latin typeface="Inter"/>
                <a:ea typeface="Inter"/>
                <a:cs typeface="Inter"/>
                <a:sym typeface="Inter"/>
              </a:defRPr>
            </a:lvl1pPr>
            <a:lvl2pPr lvl="1" rtl="0">
              <a:spcBef>
                <a:spcPts val="1000"/>
              </a:spcBef>
              <a:spcAft>
                <a:spcPts val="0"/>
              </a:spcAft>
              <a:buSzPts val="1100"/>
              <a:buFont typeface="Inter"/>
              <a:buNone/>
              <a:defRPr sz="1100">
                <a:latin typeface="Inter"/>
                <a:ea typeface="Inter"/>
                <a:cs typeface="Inter"/>
                <a:sym typeface="Inter"/>
              </a:defRPr>
            </a:lvl2pPr>
            <a:lvl3pPr lvl="2" rtl="0">
              <a:spcBef>
                <a:spcPts val="1000"/>
              </a:spcBef>
              <a:spcAft>
                <a:spcPts val="0"/>
              </a:spcAft>
              <a:buSzPts val="1100"/>
              <a:buFont typeface="Inter"/>
              <a:buNone/>
              <a:defRPr sz="1100">
                <a:latin typeface="Inter"/>
                <a:ea typeface="Inter"/>
                <a:cs typeface="Inter"/>
                <a:sym typeface="Inter"/>
              </a:defRPr>
            </a:lvl3pPr>
            <a:lvl4pPr lvl="3" rtl="0">
              <a:spcBef>
                <a:spcPts val="1000"/>
              </a:spcBef>
              <a:spcAft>
                <a:spcPts val="0"/>
              </a:spcAft>
              <a:buSzPts val="1100"/>
              <a:buFont typeface="Inter"/>
              <a:buNone/>
              <a:defRPr sz="1100">
                <a:latin typeface="Inter"/>
                <a:ea typeface="Inter"/>
                <a:cs typeface="Inter"/>
                <a:sym typeface="Inter"/>
              </a:defRPr>
            </a:lvl4pPr>
            <a:lvl5pPr lvl="4" rtl="0">
              <a:spcBef>
                <a:spcPts val="1000"/>
              </a:spcBef>
              <a:spcAft>
                <a:spcPts val="0"/>
              </a:spcAft>
              <a:buSzPts val="1100"/>
              <a:buFont typeface="Inter"/>
              <a:buNone/>
              <a:defRPr sz="1100">
                <a:latin typeface="Inter"/>
                <a:ea typeface="Inter"/>
                <a:cs typeface="Inter"/>
                <a:sym typeface="Inter"/>
              </a:defRPr>
            </a:lvl5pPr>
            <a:lvl6pPr lvl="5" rtl="0">
              <a:spcBef>
                <a:spcPts val="1000"/>
              </a:spcBef>
              <a:spcAft>
                <a:spcPts val="0"/>
              </a:spcAft>
              <a:buSzPts val="1100"/>
              <a:buFont typeface="Inter"/>
              <a:buNone/>
              <a:defRPr sz="1100">
                <a:latin typeface="Inter"/>
                <a:ea typeface="Inter"/>
                <a:cs typeface="Inter"/>
                <a:sym typeface="Inter"/>
              </a:defRPr>
            </a:lvl6pPr>
            <a:lvl7pPr lvl="6" rtl="0">
              <a:spcBef>
                <a:spcPts val="1000"/>
              </a:spcBef>
              <a:spcAft>
                <a:spcPts val="0"/>
              </a:spcAft>
              <a:buSzPts val="1100"/>
              <a:buFont typeface="Inter"/>
              <a:buNone/>
              <a:defRPr sz="1100">
                <a:latin typeface="Inter"/>
                <a:ea typeface="Inter"/>
                <a:cs typeface="Inter"/>
                <a:sym typeface="Inter"/>
              </a:defRPr>
            </a:lvl7pPr>
            <a:lvl8pPr lvl="7" rtl="0">
              <a:spcBef>
                <a:spcPts val="1000"/>
              </a:spcBef>
              <a:spcAft>
                <a:spcPts val="0"/>
              </a:spcAft>
              <a:buSzPts val="1100"/>
              <a:buFont typeface="Inter"/>
              <a:buNone/>
              <a:defRPr sz="1100">
                <a:latin typeface="Inter"/>
                <a:ea typeface="Inter"/>
                <a:cs typeface="Inter"/>
                <a:sym typeface="Inter"/>
              </a:defRPr>
            </a:lvl8pPr>
            <a:lvl9pPr lvl="8" rtl="0">
              <a:spcBef>
                <a:spcPts val="1000"/>
              </a:spcBef>
              <a:spcAft>
                <a:spcPts val="1000"/>
              </a:spcAft>
              <a:buSzPts val="1100"/>
              <a:buFont typeface="Inter"/>
              <a:buNone/>
              <a:defRPr sz="1100">
                <a:latin typeface="Inter"/>
                <a:ea typeface="Inter"/>
                <a:cs typeface="Inter"/>
                <a:sym typeface="Inter"/>
              </a:defRPr>
            </a:lvl9pPr>
          </a:lstStyle>
          <a:p/>
        </p:txBody>
      </p:sp>
      <p:sp>
        <p:nvSpPr>
          <p:cNvPr id="42" name="Google Shape;42;p6"/>
          <p:cNvSpPr txBox="1"/>
          <p:nvPr>
            <p:ph idx="4" type="subTitle"/>
          </p:nvPr>
        </p:nvSpPr>
        <p:spPr>
          <a:xfrm>
            <a:off x="1106350" y="3383797"/>
            <a:ext cx="446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100"/>
              <a:buFont typeface="Inter"/>
              <a:buNone/>
              <a:defRPr sz="1100">
                <a:latin typeface="Inter"/>
                <a:ea typeface="Inter"/>
                <a:cs typeface="Inter"/>
                <a:sym typeface="Inter"/>
              </a:defRPr>
            </a:lvl1pPr>
            <a:lvl2pPr lvl="1" rtl="0">
              <a:spcBef>
                <a:spcPts val="1000"/>
              </a:spcBef>
              <a:spcAft>
                <a:spcPts val="0"/>
              </a:spcAft>
              <a:buSzPts val="1100"/>
              <a:buFont typeface="Inter"/>
              <a:buNone/>
              <a:defRPr sz="1100">
                <a:latin typeface="Inter"/>
                <a:ea typeface="Inter"/>
                <a:cs typeface="Inter"/>
                <a:sym typeface="Inter"/>
              </a:defRPr>
            </a:lvl2pPr>
            <a:lvl3pPr lvl="2" rtl="0">
              <a:spcBef>
                <a:spcPts val="1000"/>
              </a:spcBef>
              <a:spcAft>
                <a:spcPts val="0"/>
              </a:spcAft>
              <a:buSzPts val="1100"/>
              <a:buFont typeface="Inter"/>
              <a:buNone/>
              <a:defRPr sz="1100">
                <a:latin typeface="Inter"/>
                <a:ea typeface="Inter"/>
                <a:cs typeface="Inter"/>
                <a:sym typeface="Inter"/>
              </a:defRPr>
            </a:lvl3pPr>
            <a:lvl4pPr lvl="3" rtl="0">
              <a:spcBef>
                <a:spcPts val="1000"/>
              </a:spcBef>
              <a:spcAft>
                <a:spcPts val="0"/>
              </a:spcAft>
              <a:buSzPts val="1100"/>
              <a:buFont typeface="Inter"/>
              <a:buNone/>
              <a:defRPr sz="1100">
                <a:latin typeface="Inter"/>
                <a:ea typeface="Inter"/>
                <a:cs typeface="Inter"/>
                <a:sym typeface="Inter"/>
              </a:defRPr>
            </a:lvl4pPr>
            <a:lvl5pPr lvl="4" rtl="0">
              <a:spcBef>
                <a:spcPts val="1000"/>
              </a:spcBef>
              <a:spcAft>
                <a:spcPts val="0"/>
              </a:spcAft>
              <a:buSzPts val="1100"/>
              <a:buFont typeface="Inter"/>
              <a:buNone/>
              <a:defRPr sz="1100">
                <a:latin typeface="Inter"/>
                <a:ea typeface="Inter"/>
                <a:cs typeface="Inter"/>
                <a:sym typeface="Inter"/>
              </a:defRPr>
            </a:lvl5pPr>
            <a:lvl6pPr lvl="5" rtl="0">
              <a:spcBef>
                <a:spcPts val="1000"/>
              </a:spcBef>
              <a:spcAft>
                <a:spcPts val="0"/>
              </a:spcAft>
              <a:buSzPts val="1100"/>
              <a:buFont typeface="Inter"/>
              <a:buNone/>
              <a:defRPr sz="1100">
                <a:latin typeface="Inter"/>
                <a:ea typeface="Inter"/>
                <a:cs typeface="Inter"/>
                <a:sym typeface="Inter"/>
              </a:defRPr>
            </a:lvl6pPr>
            <a:lvl7pPr lvl="6" rtl="0">
              <a:spcBef>
                <a:spcPts val="1000"/>
              </a:spcBef>
              <a:spcAft>
                <a:spcPts val="0"/>
              </a:spcAft>
              <a:buSzPts val="1100"/>
              <a:buFont typeface="Inter"/>
              <a:buNone/>
              <a:defRPr sz="1100">
                <a:latin typeface="Inter"/>
                <a:ea typeface="Inter"/>
                <a:cs typeface="Inter"/>
                <a:sym typeface="Inter"/>
              </a:defRPr>
            </a:lvl7pPr>
            <a:lvl8pPr lvl="7" rtl="0">
              <a:spcBef>
                <a:spcPts val="1000"/>
              </a:spcBef>
              <a:spcAft>
                <a:spcPts val="0"/>
              </a:spcAft>
              <a:buSzPts val="1100"/>
              <a:buFont typeface="Inter"/>
              <a:buNone/>
              <a:defRPr sz="1100">
                <a:latin typeface="Inter"/>
                <a:ea typeface="Inter"/>
                <a:cs typeface="Inter"/>
                <a:sym typeface="Inter"/>
              </a:defRPr>
            </a:lvl8pPr>
            <a:lvl9pPr lvl="8" rtl="0">
              <a:spcBef>
                <a:spcPts val="1000"/>
              </a:spcBef>
              <a:spcAft>
                <a:spcPts val="1000"/>
              </a:spcAft>
              <a:buSzPts val="1100"/>
              <a:buFont typeface="Inter"/>
              <a:buNone/>
              <a:defRPr sz="1100">
                <a:latin typeface="Inter"/>
                <a:ea typeface="Inter"/>
                <a:cs typeface="Inter"/>
                <a:sym typeface="Inter"/>
              </a:defRPr>
            </a:lvl9pPr>
          </a:lstStyle>
          <a:p/>
        </p:txBody>
      </p:sp>
      <p:sp>
        <p:nvSpPr>
          <p:cNvPr id="43" name="Google Shape;43;p6"/>
          <p:cNvSpPr txBox="1"/>
          <p:nvPr>
            <p:ph idx="5" type="subTitle"/>
          </p:nvPr>
        </p:nvSpPr>
        <p:spPr>
          <a:xfrm>
            <a:off x="1106350" y="4052775"/>
            <a:ext cx="446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100"/>
              <a:buFont typeface="Inter"/>
              <a:buNone/>
              <a:defRPr sz="1100">
                <a:latin typeface="Inter"/>
                <a:ea typeface="Inter"/>
                <a:cs typeface="Inter"/>
                <a:sym typeface="Inter"/>
              </a:defRPr>
            </a:lvl1pPr>
            <a:lvl2pPr lvl="1" rtl="0">
              <a:spcBef>
                <a:spcPts val="1000"/>
              </a:spcBef>
              <a:spcAft>
                <a:spcPts val="0"/>
              </a:spcAft>
              <a:buSzPts val="1100"/>
              <a:buFont typeface="Inter"/>
              <a:buNone/>
              <a:defRPr sz="1100">
                <a:latin typeface="Inter"/>
                <a:ea typeface="Inter"/>
                <a:cs typeface="Inter"/>
                <a:sym typeface="Inter"/>
              </a:defRPr>
            </a:lvl2pPr>
            <a:lvl3pPr lvl="2" rtl="0">
              <a:spcBef>
                <a:spcPts val="1000"/>
              </a:spcBef>
              <a:spcAft>
                <a:spcPts val="0"/>
              </a:spcAft>
              <a:buSzPts val="1100"/>
              <a:buFont typeface="Inter"/>
              <a:buNone/>
              <a:defRPr sz="1100">
                <a:latin typeface="Inter"/>
                <a:ea typeface="Inter"/>
                <a:cs typeface="Inter"/>
                <a:sym typeface="Inter"/>
              </a:defRPr>
            </a:lvl3pPr>
            <a:lvl4pPr lvl="3" rtl="0">
              <a:spcBef>
                <a:spcPts val="1000"/>
              </a:spcBef>
              <a:spcAft>
                <a:spcPts val="0"/>
              </a:spcAft>
              <a:buSzPts val="1100"/>
              <a:buFont typeface="Inter"/>
              <a:buNone/>
              <a:defRPr sz="1100">
                <a:latin typeface="Inter"/>
                <a:ea typeface="Inter"/>
                <a:cs typeface="Inter"/>
                <a:sym typeface="Inter"/>
              </a:defRPr>
            </a:lvl4pPr>
            <a:lvl5pPr lvl="4" rtl="0">
              <a:spcBef>
                <a:spcPts val="1000"/>
              </a:spcBef>
              <a:spcAft>
                <a:spcPts val="0"/>
              </a:spcAft>
              <a:buSzPts val="1100"/>
              <a:buFont typeface="Inter"/>
              <a:buNone/>
              <a:defRPr sz="1100">
                <a:latin typeface="Inter"/>
                <a:ea typeface="Inter"/>
                <a:cs typeface="Inter"/>
                <a:sym typeface="Inter"/>
              </a:defRPr>
            </a:lvl5pPr>
            <a:lvl6pPr lvl="5" rtl="0">
              <a:spcBef>
                <a:spcPts val="1000"/>
              </a:spcBef>
              <a:spcAft>
                <a:spcPts val="0"/>
              </a:spcAft>
              <a:buSzPts val="1100"/>
              <a:buFont typeface="Inter"/>
              <a:buNone/>
              <a:defRPr sz="1100">
                <a:latin typeface="Inter"/>
                <a:ea typeface="Inter"/>
                <a:cs typeface="Inter"/>
                <a:sym typeface="Inter"/>
              </a:defRPr>
            </a:lvl6pPr>
            <a:lvl7pPr lvl="6" rtl="0">
              <a:spcBef>
                <a:spcPts val="1000"/>
              </a:spcBef>
              <a:spcAft>
                <a:spcPts val="0"/>
              </a:spcAft>
              <a:buSzPts val="1100"/>
              <a:buFont typeface="Inter"/>
              <a:buNone/>
              <a:defRPr sz="1100">
                <a:latin typeface="Inter"/>
                <a:ea typeface="Inter"/>
                <a:cs typeface="Inter"/>
                <a:sym typeface="Inter"/>
              </a:defRPr>
            </a:lvl7pPr>
            <a:lvl8pPr lvl="7" rtl="0">
              <a:spcBef>
                <a:spcPts val="1000"/>
              </a:spcBef>
              <a:spcAft>
                <a:spcPts val="0"/>
              </a:spcAft>
              <a:buSzPts val="1100"/>
              <a:buFont typeface="Inter"/>
              <a:buNone/>
              <a:defRPr sz="1100">
                <a:latin typeface="Inter"/>
                <a:ea typeface="Inter"/>
                <a:cs typeface="Inter"/>
                <a:sym typeface="Inter"/>
              </a:defRPr>
            </a:lvl8pPr>
            <a:lvl9pPr lvl="8" rtl="0">
              <a:spcBef>
                <a:spcPts val="1000"/>
              </a:spcBef>
              <a:spcAft>
                <a:spcPts val="1000"/>
              </a:spcAft>
              <a:buSzPts val="1100"/>
              <a:buFont typeface="Inter"/>
              <a:buNone/>
              <a:defRPr sz="1100">
                <a:latin typeface="Inter"/>
                <a:ea typeface="Inter"/>
                <a:cs typeface="Inter"/>
                <a:sym typeface="Inter"/>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with eyebrow and subtext">
  <p:cSld name="CUSTOM_7_1">
    <p:spTree>
      <p:nvGrpSpPr>
        <p:cNvPr id="482" name="Shape 482"/>
        <p:cNvGrpSpPr/>
        <p:nvPr/>
      </p:nvGrpSpPr>
      <p:grpSpPr>
        <a:xfrm>
          <a:off x="0" y="0"/>
          <a:ext cx="0" cy="0"/>
          <a:chOff x="0" y="0"/>
          <a:chExt cx="0" cy="0"/>
        </a:xfrm>
      </p:grpSpPr>
      <p:sp>
        <p:nvSpPr>
          <p:cNvPr id="483" name="Google Shape;483;p53"/>
          <p:cNvSpPr txBox="1"/>
          <p:nvPr>
            <p:ph type="title"/>
          </p:nvPr>
        </p:nvSpPr>
        <p:spPr>
          <a:xfrm>
            <a:off x="836725" y="1942075"/>
            <a:ext cx="45315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sz="2800"/>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484" name="Google Shape;484;p53"/>
          <p:cNvSpPr txBox="1"/>
          <p:nvPr>
            <p:ph idx="1" type="subTitle"/>
          </p:nvPr>
        </p:nvSpPr>
        <p:spPr>
          <a:xfrm>
            <a:off x="836725" y="2994550"/>
            <a:ext cx="4531500" cy="1521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485" name="Google Shape;485;p53"/>
          <p:cNvSpPr txBox="1"/>
          <p:nvPr>
            <p:ph idx="2" type="title"/>
          </p:nvPr>
        </p:nvSpPr>
        <p:spPr>
          <a:xfrm>
            <a:off x="836725" y="1580925"/>
            <a:ext cx="2570100" cy="32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300"/>
              <a:buNone/>
              <a:defRPr sz="1300">
                <a:solidFill>
                  <a:schemeClr val="lt2"/>
                </a:solidFill>
              </a:defRPr>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 align" showMasterSp="0">
  <p:cSld name="Stars bg_1">
    <p:bg>
      <p:bgPr>
        <a:solidFill>
          <a:srgbClr val="0F1629"/>
        </a:solidFill>
      </p:bgPr>
    </p:bg>
    <p:spTree>
      <p:nvGrpSpPr>
        <p:cNvPr id="486" name="Shape 486"/>
        <p:cNvGrpSpPr/>
        <p:nvPr/>
      </p:nvGrpSpPr>
      <p:grpSpPr>
        <a:xfrm>
          <a:off x="0" y="0"/>
          <a:ext cx="0" cy="0"/>
          <a:chOff x="0" y="0"/>
          <a:chExt cx="0" cy="0"/>
        </a:xfrm>
      </p:grpSpPr>
      <p:pic>
        <p:nvPicPr>
          <p:cNvPr id="487" name="Google Shape;487;p54"/>
          <p:cNvPicPr preferRelativeResize="0"/>
          <p:nvPr/>
        </p:nvPicPr>
        <p:blipFill rotWithShape="1">
          <a:blip r:embed="rId2">
            <a:alphaModFix/>
          </a:blip>
          <a:srcRect b="0" l="0" r="67513" t="0"/>
          <a:stretch/>
        </p:blipFill>
        <p:spPr>
          <a:xfrm>
            <a:off x="8672800" y="165475"/>
            <a:ext cx="298998" cy="279550"/>
          </a:xfrm>
          <a:prstGeom prst="rect">
            <a:avLst/>
          </a:prstGeom>
          <a:noFill/>
          <a:ln>
            <a:noFill/>
          </a:ln>
        </p:spPr>
      </p:pic>
      <p:sp>
        <p:nvSpPr>
          <p:cNvPr id="488" name="Google Shape;488;p54"/>
          <p:cNvSpPr/>
          <p:nvPr/>
        </p:nvSpPr>
        <p:spPr>
          <a:xfrm>
            <a:off x="-8225" y="5077675"/>
            <a:ext cx="9144000" cy="66000"/>
          </a:xfrm>
          <a:prstGeom prst="rect">
            <a:avLst/>
          </a:prstGeom>
          <a:gradFill>
            <a:gsLst>
              <a:gs pos="0">
                <a:srgbClr val="FF6C37"/>
              </a:gs>
              <a:gs pos="100000">
                <a:srgbClr val="FFD96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4"/>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90" name="Google Shape;490;p54"/>
          <p:cNvSpPr txBox="1"/>
          <p:nvPr>
            <p:ph idx="1" type="body"/>
          </p:nvPr>
        </p:nvSpPr>
        <p:spPr>
          <a:xfrm>
            <a:off x="540300" y="1092150"/>
            <a:ext cx="5137500" cy="34164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
    <p:spTree>
      <p:nvGrpSpPr>
        <p:cNvPr id="491" name="Shape 491"/>
        <p:cNvGrpSpPr/>
        <p:nvPr/>
      </p:nvGrpSpPr>
      <p:grpSpPr>
        <a:xfrm>
          <a:off x="0" y="0"/>
          <a:ext cx="0" cy="0"/>
          <a:chOff x="0" y="0"/>
          <a:chExt cx="0" cy="0"/>
        </a:xfrm>
      </p:grpSpPr>
      <p:sp>
        <p:nvSpPr>
          <p:cNvPr id="492" name="Google Shape;492;p55"/>
          <p:cNvSpPr txBox="1"/>
          <p:nvPr>
            <p:ph type="title"/>
          </p:nvPr>
        </p:nvSpPr>
        <p:spPr>
          <a:xfrm>
            <a:off x="768900" y="1942075"/>
            <a:ext cx="453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sz="3400"/>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493" name="Google Shape;493;p55"/>
          <p:cNvSpPr/>
          <p:nvPr/>
        </p:nvSpPr>
        <p:spPr>
          <a:xfrm>
            <a:off x="8619925" y="99400"/>
            <a:ext cx="415800" cy="487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94" name="Google Shape;494;p55"/>
          <p:cNvPicPr preferRelativeResize="0"/>
          <p:nvPr/>
        </p:nvPicPr>
        <p:blipFill>
          <a:blip r:embed="rId2">
            <a:alphaModFix/>
          </a:blip>
          <a:stretch>
            <a:fillRect/>
          </a:stretch>
        </p:blipFill>
        <p:spPr>
          <a:xfrm>
            <a:off x="862575" y="1085925"/>
            <a:ext cx="1852853" cy="572700"/>
          </a:xfrm>
          <a:prstGeom prst="rect">
            <a:avLst/>
          </a:prstGeom>
          <a:noFill/>
          <a:ln cap="flat" cmpd="sng" w="9525">
            <a:solidFill>
              <a:schemeClr val="lt1"/>
            </a:solidFill>
            <a:prstDash val="solid"/>
            <a:round/>
            <a:headEnd len="sm" w="sm" type="none"/>
            <a:tailEnd len="sm" w="sm" type="none"/>
          </a:ln>
        </p:spPr>
      </p:pic>
      <p:grpSp>
        <p:nvGrpSpPr>
          <p:cNvPr id="495" name="Google Shape;495;p55"/>
          <p:cNvGrpSpPr/>
          <p:nvPr/>
        </p:nvGrpSpPr>
        <p:grpSpPr>
          <a:xfrm>
            <a:off x="772548" y="4746113"/>
            <a:ext cx="1977329" cy="106500"/>
            <a:chOff x="772548" y="4746113"/>
            <a:chExt cx="1977329" cy="106500"/>
          </a:xfrm>
        </p:grpSpPr>
        <p:sp>
          <p:nvSpPr>
            <p:cNvPr id="496" name="Google Shape;496;p55"/>
            <p:cNvSpPr txBox="1"/>
            <p:nvPr/>
          </p:nvSpPr>
          <p:spPr>
            <a:xfrm>
              <a:off x="800477" y="4746113"/>
              <a:ext cx="1949400" cy="10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828683"/>
                  </a:solidFill>
                  <a:latin typeface="Arial"/>
                  <a:ea typeface="Arial"/>
                  <a:cs typeface="Arial"/>
                  <a:sym typeface="Arial"/>
                </a:rPr>
                <a:t>All rights reserved by Postman Inc</a:t>
              </a:r>
              <a:endParaRPr b="0" i="0" sz="800" u="none" cap="none" strike="noStrike">
                <a:solidFill>
                  <a:srgbClr val="828683"/>
                </a:solidFill>
                <a:latin typeface="Arial"/>
                <a:ea typeface="Arial"/>
                <a:cs typeface="Arial"/>
                <a:sym typeface="Arial"/>
              </a:endParaRPr>
            </a:p>
          </p:txBody>
        </p:sp>
        <p:pic>
          <p:nvPicPr>
            <p:cNvPr id="497" name="Google Shape;497;p55"/>
            <p:cNvPicPr preferRelativeResize="0"/>
            <p:nvPr/>
          </p:nvPicPr>
          <p:blipFill rotWithShape="1">
            <a:blip r:embed="rId3">
              <a:alphaModFix/>
            </a:blip>
            <a:srcRect b="0" l="0" r="0" t="0"/>
            <a:stretch/>
          </p:blipFill>
          <p:spPr>
            <a:xfrm>
              <a:off x="772548" y="4757625"/>
              <a:ext cx="83475" cy="83475"/>
            </a:xfrm>
            <a:prstGeom prst="rect">
              <a:avLst/>
            </a:prstGeom>
            <a:noFill/>
            <a:ln>
              <a:noFill/>
            </a:ln>
          </p:spPr>
        </p:pic>
      </p:grpSp>
      <p:cxnSp>
        <p:nvCxnSpPr>
          <p:cNvPr id="498" name="Google Shape;498;p55"/>
          <p:cNvCxnSpPr/>
          <p:nvPr/>
        </p:nvCxnSpPr>
        <p:spPr>
          <a:xfrm>
            <a:off x="2545225" y="4802625"/>
            <a:ext cx="61359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with title">
  <p:cSld name="CUSTOM_6">
    <p:spTree>
      <p:nvGrpSpPr>
        <p:cNvPr id="499" name="Shape 499"/>
        <p:cNvGrpSpPr/>
        <p:nvPr/>
      </p:nvGrpSpPr>
      <p:grpSpPr>
        <a:xfrm>
          <a:off x="0" y="0"/>
          <a:ext cx="0" cy="0"/>
          <a:chOff x="0" y="0"/>
          <a:chExt cx="0" cy="0"/>
        </a:xfrm>
      </p:grpSpPr>
      <p:sp>
        <p:nvSpPr>
          <p:cNvPr id="500" name="Google Shape;500;p56"/>
          <p:cNvSpPr txBox="1"/>
          <p:nvPr>
            <p:ph type="title"/>
          </p:nvPr>
        </p:nvSpPr>
        <p:spPr>
          <a:xfrm>
            <a:off x="768900" y="1942075"/>
            <a:ext cx="453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400"/>
              <a:buNone/>
              <a:defRPr sz="3400"/>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501" name="Google Shape;501;p56"/>
          <p:cNvSpPr/>
          <p:nvPr/>
        </p:nvSpPr>
        <p:spPr>
          <a:xfrm>
            <a:off x="8619925" y="99400"/>
            <a:ext cx="415800" cy="487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02" name="Google Shape;502;p56"/>
          <p:cNvPicPr preferRelativeResize="0"/>
          <p:nvPr/>
        </p:nvPicPr>
        <p:blipFill>
          <a:blip r:embed="rId2">
            <a:alphaModFix/>
          </a:blip>
          <a:stretch>
            <a:fillRect/>
          </a:stretch>
        </p:blipFill>
        <p:spPr>
          <a:xfrm>
            <a:off x="862575" y="1085925"/>
            <a:ext cx="1852853" cy="572700"/>
          </a:xfrm>
          <a:prstGeom prst="rect">
            <a:avLst/>
          </a:prstGeom>
          <a:noFill/>
          <a:ln cap="flat" cmpd="sng" w="9525">
            <a:solidFill>
              <a:schemeClr val="lt1"/>
            </a:solidFill>
            <a:prstDash val="solid"/>
            <a:round/>
            <a:headEnd len="sm" w="sm" type="none"/>
            <a:tailEnd len="sm" w="sm" type="none"/>
          </a:ln>
        </p:spPr>
      </p:pic>
      <p:grpSp>
        <p:nvGrpSpPr>
          <p:cNvPr id="503" name="Google Shape;503;p56"/>
          <p:cNvGrpSpPr/>
          <p:nvPr/>
        </p:nvGrpSpPr>
        <p:grpSpPr>
          <a:xfrm>
            <a:off x="772548" y="4746113"/>
            <a:ext cx="1977329" cy="106500"/>
            <a:chOff x="772548" y="4746113"/>
            <a:chExt cx="1977329" cy="106500"/>
          </a:xfrm>
        </p:grpSpPr>
        <p:sp>
          <p:nvSpPr>
            <p:cNvPr id="504" name="Google Shape;504;p56"/>
            <p:cNvSpPr txBox="1"/>
            <p:nvPr/>
          </p:nvSpPr>
          <p:spPr>
            <a:xfrm>
              <a:off x="800477" y="4746113"/>
              <a:ext cx="1949400" cy="10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828683"/>
                  </a:solidFill>
                  <a:latin typeface="Arial"/>
                  <a:ea typeface="Arial"/>
                  <a:cs typeface="Arial"/>
                  <a:sym typeface="Arial"/>
                </a:rPr>
                <a:t>All rights reserved by Postman Inc</a:t>
              </a:r>
              <a:endParaRPr b="0" i="0" sz="800" u="none" cap="none" strike="noStrike">
                <a:solidFill>
                  <a:srgbClr val="828683"/>
                </a:solidFill>
                <a:latin typeface="Arial"/>
                <a:ea typeface="Arial"/>
                <a:cs typeface="Arial"/>
                <a:sym typeface="Arial"/>
              </a:endParaRPr>
            </a:p>
          </p:txBody>
        </p:sp>
        <p:pic>
          <p:nvPicPr>
            <p:cNvPr id="505" name="Google Shape;505;p56"/>
            <p:cNvPicPr preferRelativeResize="0"/>
            <p:nvPr/>
          </p:nvPicPr>
          <p:blipFill rotWithShape="1">
            <a:blip r:embed="rId3">
              <a:alphaModFix/>
            </a:blip>
            <a:srcRect b="0" l="0" r="0" t="0"/>
            <a:stretch/>
          </p:blipFill>
          <p:spPr>
            <a:xfrm>
              <a:off x="772548" y="4757625"/>
              <a:ext cx="83475" cy="83475"/>
            </a:xfrm>
            <a:prstGeom prst="rect">
              <a:avLst/>
            </a:prstGeom>
            <a:noFill/>
            <a:ln>
              <a:noFill/>
            </a:ln>
          </p:spPr>
        </p:pic>
      </p:grpSp>
      <p:cxnSp>
        <p:nvCxnSpPr>
          <p:cNvPr id="506" name="Google Shape;506;p56"/>
          <p:cNvCxnSpPr/>
          <p:nvPr/>
        </p:nvCxnSpPr>
        <p:spPr>
          <a:xfrm>
            <a:off x="2545225" y="4802625"/>
            <a:ext cx="6135900" cy="0"/>
          </a:xfrm>
          <a:prstGeom prst="straightConnector1">
            <a:avLst/>
          </a:prstGeom>
          <a:noFill/>
          <a:ln cap="flat" cmpd="sng" w="9525">
            <a:solidFill>
              <a:schemeClr val="accent2"/>
            </a:solidFill>
            <a:prstDash val="solid"/>
            <a:round/>
            <a:headEnd len="med" w="med" type="none"/>
            <a:tailEnd len="med" w="med" type="none"/>
          </a:ln>
        </p:spPr>
      </p:cxnSp>
      <p:sp>
        <p:nvSpPr>
          <p:cNvPr id="507" name="Google Shape;507;p56"/>
          <p:cNvSpPr/>
          <p:nvPr>
            <p:ph idx="2" type="pic"/>
          </p:nvPr>
        </p:nvSpPr>
        <p:spPr>
          <a:xfrm>
            <a:off x="842850" y="3778063"/>
            <a:ext cx="581400" cy="614400"/>
          </a:xfrm>
          <a:prstGeom prst="ellipse">
            <a:avLst/>
          </a:prstGeom>
          <a:noFill/>
          <a:ln cap="flat" cmpd="sng" w="9525">
            <a:solidFill>
              <a:srgbClr val="CCCCCC"/>
            </a:solidFill>
            <a:prstDash val="solid"/>
            <a:round/>
            <a:headEnd len="sm" w="sm" type="none"/>
            <a:tailEnd len="sm" w="sm" type="none"/>
          </a:ln>
        </p:spPr>
      </p:sp>
      <p:sp>
        <p:nvSpPr>
          <p:cNvPr id="508" name="Google Shape;508;p56"/>
          <p:cNvSpPr txBox="1"/>
          <p:nvPr>
            <p:ph idx="3" type="title"/>
          </p:nvPr>
        </p:nvSpPr>
        <p:spPr>
          <a:xfrm>
            <a:off x="1536375" y="3785250"/>
            <a:ext cx="2775900" cy="356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509" name="Google Shape;509;p56"/>
          <p:cNvSpPr txBox="1"/>
          <p:nvPr>
            <p:ph idx="1" type="subTitle"/>
          </p:nvPr>
        </p:nvSpPr>
        <p:spPr>
          <a:xfrm>
            <a:off x="1536375" y="4055899"/>
            <a:ext cx="2775900" cy="5235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sz="10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ght Aligned">
  <p:cSld name="BLANK_4">
    <p:spTree>
      <p:nvGrpSpPr>
        <p:cNvPr id="510" name="Shape 510"/>
        <p:cNvGrpSpPr/>
        <p:nvPr/>
      </p:nvGrpSpPr>
      <p:grpSpPr>
        <a:xfrm>
          <a:off x="0" y="0"/>
          <a:ext cx="0" cy="0"/>
          <a:chOff x="0" y="0"/>
          <a:chExt cx="0" cy="0"/>
        </a:xfrm>
      </p:grpSpPr>
      <p:sp>
        <p:nvSpPr>
          <p:cNvPr id="511" name="Google Shape;511;p57"/>
          <p:cNvSpPr txBox="1"/>
          <p:nvPr>
            <p:ph type="title"/>
          </p:nvPr>
        </p:nvSpPr>
        <p:spPr>
          <a:xfrm>
            <a:off x="4527475" y="445025"/>
            <a:ext cx="40077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512" name="Google Shape;512;p57"/>
          <p:cNvSpPr txBox="1"/>
          <p:nvPr>
            <p:ph idx="1" type="body"/>
          </p:nvPr>
        </p:nvSpPr>
        <p:spPr>
          <a:xfrm>
            <a:off x="4527475" y="1092150"/>
            <a:ext cx="4423500" cy="34164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reenshot">
  <p:cSld name="CUSTOM_1">
    <p:spTree>
      <p:nvGrpSpPr>
        <p:cNvPr id="513" name="Shape 513"/>
        <p:cNvGrpSpPr/>
        <p:nvPr/>
      </p:nvGrpSpPr>
      <p:grpSpPr>
        <a:xfrm>
          <a:off x="0" y="0"/>
          <a:ext cx="0" cy="0"/>
          <a:chOff x="0" y="0"/>
          <a:chExt cx="0" cy="0"/>
        </a:xfrm>
      </p:grpSpPr>
      <p:pic>
        <p:nvPicPr>
          <p:cNvPr id="514" name="Google Shape;514;p58"/>
          <p:cNvPicPr preferRelativeResize="0"/>
          <p:nvPr/>
        </p:nvPicPr>
        <p:blipFill>
          <a:blip r:embed="rId2">
            <a:alphaModFix/>
          </a:blip>
          <a:stretch>
            <a:fillRect/>
          </a:stretch>
        </p:blipFill>
        <p:spPr>
          <a:xfrm>
            <a:off x="726075" y="446250"/>
            <a:ext cx="108850" cy="108850"/>
          </a:xfrm>
          <a:prstGeom prst="rect">
            <a:avLst/>
          </a:prstGeom>
          <a:noFill/>
          <a:ln>
            <a:noFill/>
          </a:ln>
        </p:spPr>
      </p:pic>
      <p:pic>
        <p:nvPicPr>
          <p:cNvPr id="515" name="Google Shape;515;p58"/>
          <p:cNvPicPr preferRelativeResize="0"/>
          <p:nvPr/>
        </p:nvPicPr>
        <p:blipFill>
          <a:blip r:embed="rId2">
            <a:alphaModFix/>
          </a:blip>
          <a:stretch>
            <a:fillRect/>
          </a:stretch>
        </p:blipFill>
        <p:spPr>
          <a:xfrm>
            <a:off x="213975" y="3487225"/>
            <a:ext cx="108850" cy="108850"/>
          </a:xfrm>
          <a:prstGeom prst="rect">
            <a:avLst/>
          </a:prstGeom>
          <a:noFill/>
          <a:ln>
            <a:noFill/>
          </a:ln>
        </p:spPr>
      </p:pic>
      <p:pic>
        <p:nvPicPr>
          <p:cNvPr id="516" name="Google Shape;516;p58"/>
          <p:cNvPicPr preferRelativeResize="0"/>
          <p:nvPr/>
        </p:nvPicPr>
        <p:blipFill>
          <a:blip r:embed="rId2">
            <a:alphaModFix/>
          </a:blip>
          <a:stretch>
            <a:fillRect/>
          </a:stretch>
        </p:blipFill>
        <p:spPr>
          <a:xfrm>
            <a:off x="7168275" y="4740525"/>
            <a:ext cx="108850" cy="108850"/>
          </a:xfrm>
          <a:prstGeom prst="rect">
            <a:avLst/>
          </a:prstGeom>
          <a:noFill/>
          <a:ln>
            <a:noFill/>
          </a:ln>
        </p:spPr>
      </p:pic>
      <p:pic>
        <p:nvPicPr>
          <p:cNvPr id="517" name="Google Shape;517;p58"/>
          <p:cNvPicPr preferRelativeResize="0"/>
          <p:nvPr/>
        </p:nvPicPr>
        <p:blipFill>
          <a:blip r:embed="rId2">
            <a:alphaModFix/>
          </a:blip>
          <a:stretch>
            <a:fillRect/>
          </a:stretch>
        </p:blipFill>
        <p:spPr>
          <a:xfrm>
            <a:off x="8851375" y="1249075"/>
            <a:ext cx="108850" cy="108850"/>
          </a:xfrm>
          <a:prstGeom prst="rect">
            <a:avLst/>
          </a:prstGeom>
          <a:noFill/>
          <a:ln>
            <a:noFill/>
          </a:ln>
        </p:spPr>
      </p:pic>
      <p:sp>
        <p:nvSpPr>
          <p:cNvPr id="518" name="Google Shape;518;p58"/>
          <p:cNvSpPr/>
          <p:nvPr/>
        </p:nvSpPr>
        <p:spPr>
          <a:xfrm>
            <a:off x="213975" y="19504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8"/>
          <p:cNvSpPr/>
          <p:nvPr/>
        </p:nvSpPr>
        <p:spPr>
          <a:xfrm>
            <a:off x="1890375" y="2740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8"/>
          <p:cNvSpPr/>
          <p:nvPr/>
        </p:nvSpPr>
        <p:spPr>
          <a:xfrm>
            <a:off x="726075" y="473225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8"/>
          <p:cNvSpPr/>
          <p:nvPr/>
        </p:nvSpPr>
        <p:spPr>
          <a:xfrm>
            <a:off x="8851375" y="49006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8"/>
          <p:cNvSpPr/>
          <p:nvPr/>
        </p:nvSpPr>
        <p:spPr>
          <a:xfrm>
            <a:off x="7777575" y="55510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3" name="Google Shape;523;p58"/>
          <p:cNvPicPr preferRelativeResize="0"/>
          <p:nvPr/>
        </p:nvPicPr>
        <p:blipFill>
          <a:blip r:embed="rId2">
            <a:alphaModFix/>
          </a:blip>
          <a:stretch>
            <a:fillRect/>
          </a:stretch>
        </p:blipFill>
        <p:spPr>
          <a:xfrm>
            <a:off x="5695200" y="274025"/>
            <a:ext cx="108850" cy="108850"/>
          </a:xfrm>
          <a:prstGeom prst="rect">
            <a:avLst/>
          </a:prstGeom>
          <a:noFill/>
          <a:ln>
            <a:noFill/>
          </a:ln>
        </p:spPr>
      </p:pic>
      <p:pic>
        <p:nvPicPr>
          <p:cNvPr id="524" name="Google Shape;524;p58"/>
          <p:cNvPicPr preferRelativeResize="0"/>
          <p:nvPr/>
        </p:nvPicPr>
        <p:blipFill>
          <a:blip r:embed="rId2">
            <a:alphaModFix/>
          </a:blip>
          <a:stretch>
            <a:fillRect/>
          </a:stretch>
        </p:blipFill>
        <p:spPr>
          <a:xfrm>
            <a:off x="6386525" y="478900"/>
            <a:ext cx="108850" cy="108850"/>
          </a:xfrm>
          <a:prstGeom prst="rect">
            <a:avLst/>
          </a:prstGeom>
          <a:noFill/>
          <a:ln>
            <a:noFill/>
          </a:ln>
        </p:spPr>
      </p:pic>
      <p:pic>
        <p:nvPicPr>
          <p:cNvPr id="525" name="Google Shape;525;p58"/>
          <p:cNvPicPr preferRelativeResize="0"/>
          <p:nvPr/>
        </p:nvPicPr>
        <p:blipFill>
          <a:blip r:embed="rId2">
            <a:alphaModFix/>
          </a:blip>
          <a:stretch>
            <a:fillRect/>
          </a:stretch>
        </p:blipFill>
        <p:spPr>
          <a:xfrm>
            <a:off x="2353350" y="4766150"/>
            <a:ext cx="108850" cy="108850"/>
          </a:xfrm>
          <a:prstGeom prst="rect">
            <a:avLst/>
          </a:prstGeom>
          <a:noFill/>
          <a:ln>
            <a:noFill/>
          </a:ln>
        </p:spPr>
      </p:pic>
      <p:pic>
        <p:nvPicPr>
          <p:cNvPr id="526" name="Google Shape;526;p58"/>
          <p:cNvPicPr preferRelativeResize="0"/>
          <p:nvPr/>
        </p:nvPicPr>
        <p:blipFill>
          <a:blip r:embed="rId2">
            <a:alphaModFix/>
          </a:blip>
          <a:stretch>
            <a:fillRect/>
          </a:stretch>
        </p:blipFill>
        <p:spPr>
          <a:xfrm>
            <a:off x="8877000" y="3730125"/>
            <a:ext cx="108850" cy="108850"/>
          </a:xfrm>
          <a:prstGeom prst="rect">
            <a:avLst/>
          </a:prstGeom>
          <a:noFill/>
          <a:ln>
            <a:noFill/>
          </a:ln>
        </p:spPr>
      </p:pic>
      <p:pic>
        <p:nvPicPr>
          <p:cNvPr id="527" name="Google Shape;527;p58"/>
          <p:cNvPicPr preferRelativeResize="0"/>
          <p:nvPr/>
        </p:nvPicPr>
        <p:blipFill>
          <a:blip r:embed="rId2">
            <a:alphaModFix/>
          </a:blip>
          <a:stretch>
            <a:fillRect/>
          </a:stretch>
        </p:blipFill>
        <p:spPr>
          <a:xfrm>
            <a:off x="2462200" y="434125"/>
            <a:ext cx="108850" cy="108850"/>
          </a:xfrm>
          <a:prstGeom prst="rect">
            <a:avLst/>
          </a:prstGeom>
          <a:noFill/>
          <a:ln>
            <a:noFill/>
          </a:ln>
        </p:spPr>
      </p:pic>
      <p:pic>
        <p:nvPicPr>
          <p:cNvPr id="528" name="Google Shape;528;p58"/>
          <p:cNvPicPr preferRelativeResize="0"/>
          <p:nvPr/>
        </p:nvPicPr>
        <p:blipFill>
          <a:blip r:embed="rId2">
            <a:alphaModFix/>
          </a:blip>
          <a:stretch>
            <a:fillRect/>
          </a:stretch>
        </p:blipFill>
        <p:spPr>
          <a:xfrm>
            <a:off x="4881675" y="4766150"/>
            <a:ext cx="134475" cy="134475"/>
          </a:xfrm>
          <a:prstGeom prst="rect">
            <a:avLst/>
          </a:prstGeom>
          <a:noFill/>
          <a:ln>
            <a:noFill/>
          </a:ln>
        </p:spPr>
      </p:pic>
      <p:pic>
        <p:nvPicPr>
          <p:cNvPr id="529" name="Google Shape;529;p58"/>
          <p:cNvPicPr preferRelativeResize="0"/>
          <p:nvPr/>
        </p:nvPicPr>
        <p:blipFill>
          <a:blip r:embed="rId2">
            <a:alphaModFix/>
          </a:blip>
          <a:stretch>
            <a:fillRect/>
          </a:stretch>
        </p:blipFill>
        <p:spPr>
          <a:xfrm>
            <a:off x="271575" y="1357925"/>
            <a:ext cx="108850" cy="108850"/>
          </a:xfrm>
          <a:prstGeom prst="rect">
            <a:avLst/>
          </a:prstGeom>
          <a:noFill/>
          <a:ln>
            <a:noFill/>
          </a:ln>
        </p:spPr>
      </p:pic>
      <p:pic>
        <p:nvPicPr>
          <p:cNvPr id="530" name="Google Shape;530;p58"/>
          <p:cNvPicPr preferRelativeResize="0"/>
          <p:nvPr/>
        </p:nvPicPr>
        <p:blipFill>
          <a:blip r:embed="rId2">
            <a:alphaModFix/>
          </a:blip>
          <a:stretch>
            <a:fillRect/>
          </a:stretch>
        </p:blipFill>
        <p:spPr>
          <a:xfrm>
            <a:off x="1781525" y="1899175"/>
            <a:ext cx="108850" cy="108850"/>
          </a:xfrm>
          <a:prstGeom prst="rect">
            <a:avLst/>
          </a:prstGeom>
          <a:noFill/>
          <a:ln>
            <a:noFill/>
          </a:ln>
        </p:spPr>
      </p:pic>
      <p:pic>
        <p:nvPicPr>
          <p:cNvPr id="531" name="Google Shape;531;p58"/>
          <p:cNvPicPr preferRelativeResize="0"/>
          <p:nvPr/>
        </p:nvPicPr>
        <p:blipFill>
          <a:blip r:embed="rId2">
            <a:alphaModFix/>
          </a:blip>
          <a:stretch>
            <a:fillRect/>
          </a:stretch>
        </p:blipFill>
        <p:spPr>
          <a:xfrm>
            <a:off x="4007775" y="3261325"/>
            <a:ext cx="108850" cy="108850"/>
          </a:xfrm>
          <a:prstGeom prst="rect">
            <a:avLst/>
          </a:prstGeom>
          <a:noFill/>
          <a:ln>
            <a:noFill/>
          </a:ln>
        </p:spPr>
      </p:pic>
      <p:pic>
        <p:nvPicPr>
          <p:cNvPr id="532" name="Google Shape;532;p58"/>
          <p:cNvPicPr preferRelativeResize="0"/>
          <p:nvPr/>
        </p:nvPicPr>
        <p:blipFill>
          <a:blip r:embed="rId2">
            <a:alphaModFix/>
          </a:blip>
          <a:stretch>
            <a:fillRect/>
          </a:stretch>
        </p:blipFill>
        <p:spPr>
          <a:xfrm>
            <a:off x="5649725" y="1088975"/>
            <a:ext cx="108850" cy="108850"/>
          </a:xfrm>
          <a:prstGeom prst="rect">
            <a:avLst/>
          </a:prstGeom>
          <a:noFill/>
          <a:ln>
            <a:noFill/>
          </a:ln>
        </p:spPr>
      </p:pic>
      <p:sp>
        <p:nvSpPr>
          <p:cNvPr id="533" name="Google Shape;533;p58"/>
          <p:cNvSpPr/>
          <p:nvPr/>
        </p:nvSpPr>
        <p:spPr>
          <a:xfrm>
            <a:off x="6419175" y="315990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8"/>
          <p:cNvSpPr/>
          <p:nvPr/>
        </p:nvSpPr>
        <p:spPr>
          <a:xfrm>
            <a:off x="8480850" y="2168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8"/>
          <p:cNvSpPr/>
          <p:nvPr/>
        </p:nvSpPr>
        <p:spPr>
          <a:xfrm>
            <a:off x="4033400" y="1031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8"/>
          <p:cNvSpPr/>
          <p:nvPr/>
        </p:nvSpPr>
        <p:spPr>
          <a:xfrm>
            <a:off x="2128400" y="33701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8"/>
          <p:cNvSpPr/>
          <p:nvPr/>
        </p:nvSpPr>
        <p:spPr>
          <a:xfrm>
            <a:off x="4033400" y="467465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8"/>
          <p:cNvSpPr/>
          <p:nvPr/>
        </p:nvSpPr>
        <p:spPr>
          <a:xfrm>
            <a:off x="8242975" y="12490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9" name="Google Shape;539;p58"/>
          <p:cNvPicPr preferRelativeResize="0"/>
          <p:nvPr/>
        </p:nvPicPr>
        <p:blipFill>
          <a:blip r:embed="rId3">
            <a:alphaModFix/>
          </a:blip>
          <a:stretch>
            <a:fillRect/>
          </a:stretch>
        </p:blipFill>
        <p:spPr>
          <a:xfrm>
            <a:off x="3968375" y="160325"/>
            <a:ext cx="443275" cy="234675"/>
          </a:xfrm>
          <a:prstGeom prst="rect">
            <a:avLst/>
          </a:prstGeom>
          <a:noFill/>
          <a:ln>
            <a:noFill/>
          </a:ln>
        </p:spPr>
      </p:pic>
      <p:pic>
        <p:nvPicPr>
          <p:cNvPr id="540" name="Google Shape;540;p58"/>
          <p:cNvPicPr preferRelativeResize="0"/>
          <p:nvPr/>
        </p:nvPicPr>
        <p:blipFill>
          <a:blip r:embed="rId3">
            <a:alphaModFix/>
          </a:blip>
          <a:stretch>
            <a:fillRect/>
          </a:stretch>
        </p:blipFill>
        <p:spPr>
          <a:xfrm rot="10800000">
            <a:off x="213975" y="4703238"/>
            <a:ext cx="443275" cy="234675"/>
          </a:xfrm>
          <a:prstGeom prst="rect">
            <a:avLst/>
          </a:prstGeom>
          <a:noFill/>
          <a:ln>
            <a:noFill/>
          </a:ln>
        </p:spPr>
      </p:pic>
      <p:sp>
        <p:nvSpPr>
          <p:cNvPr id="541" name="Google Shape;541;p58"/>
          <p:cNvSpPr/>
          <p:nvPr/>
        </p:nvSpPr>
        <p:spPr>
          <a:xfrm>
            <a:off x="-469400" y="-372450"/>
            <a:ext cx="982800" cy="9828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reenshot half">
  <p:cSld name="CUSTOM_3">
    <p:spTree>
      <p:nvGrpSpPr>
        <p:cNvPr id="542" name="Shape 542"/>
        <p:cNvGrpSpPr/>
        <p:nvPr/>
      </p:nvGrpSpPr>
      <p:grpSpPr>
        <a:xfrm>
          <a:off x="0" y="0"/>
          <a:ext cx="0" cy="0"/>
          <a:chOff x="0" y="0"/>
          <a:chExt cx="0" cy="0"/>
        </a:xfrm>
      </p:grpSpPr>
      <p:sp>
        <p:nvSpPr>
          <p:cNvPr id="543" name="Google Shape;543;p59"/>
          <p:cNvSpPr/>
          <p:nvPr/>
        </p:nvSpPr>
        <p:spPr>
          <a:xfrm>
            <a:off x="-10500" y="-24700"/>
            <a:ext cx="4834800" cy="5108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4" name="Google Shape;544;p59"/>
          <p:cNvPicPr preferRelativeResize="0"/>
          <p:nvPr/>
        </p:nvPicPr>
        <p:blipFill>
          <a:blip r:embed="rId2">
            <a:alphaModFix/>
          </a:blip>
          <a:stretch>
            <a:fillRect/>
          </a:stretch>
        </p:blipFill>
        <p:spPr>
          <a:xfrm>
            <a:off x="726075" y="446250"/>
            <a:ext cx="108850" cy="108850"/>
          </a:xfrm>
          <a:prstGeom prst="rect">
            <a:avLst/>
          </a:prstGeom>
          <a:noFill/>
          <a:ln>
            <a:noFill/>
          </a:ln>
        </p:spPr>
      </p:pic>
      <p:pic>
        <p:nvPicPr>
          <p:cNvPr id="545" name="Google Shape;545;p59"/>
          <p:cNvPicPr preferRelativeResize="0"/>
          <p:nvPr/>
        </p:nvPicPr>
        <p:blipFill>
          <a:blip r:embed="rId2">
            <a:alphaModFix/>
          </a:blip>
          <a:stretch>
            <a:fillRect/>
          </a:stretch>
        </p:blipFill>
        <p:spPr>
          <a:xfrm>
            <a:off x="213975" y="3487225"/>
            <a:ext cx="108850" cy="108850"/>
          </a:xfrm>
          <a:prstGeom prst="rect">
            <a:avLst/>
          </a:prstGeom>
          <a:noFill/>
          <a:ln>
            <a:noFill/>
          </a:ln>
        </p:spPr>
      </p:pic>
      <p:pic>
        <p:nvPicPr>
          <p:cNvPr id="546" name="Google Shape;546;p59"/>
          <p:cNvPicPr preferRelativeResize="0"/>
          <p:nvPr/>
        </p:nvPicPr>
        <p:blipFill>
          <a:blip r:embed="rId2">
            <a:alphaModFix/>
          </a:blip>
          <a:stretch>
            <a:fillRect/>
          </a:stretch>
        </p:blipFill>
        <p:spPr>
          <a:xfrm>
            <a:off x="2353350" y="4766150"/>
            <a:ext cx="108850" cy="108850"/>
          </a:xfrm>
          <a:prstGeom prst="rect">
            <a:avLst/>
          </a:prstGeom>
          <a:noFill/>
          <a:ln>
            <a:noFill/>
          </a:ln>
        </p:spPr>
      </p:pic>
      <p:pic>
        <p:nvPicPr>
          <p:cNvPr id="547" name="Google Shape;547;p59"/>
          <p:cNvPicPr preferRelativeResize="0"/>
          <p:nvPr/>
        </p:nvPicPr>
        <p:blipFill>
          <a:blip r:embed="rId2">
            <a:alphaModFix/>
          </a:blip>
          <a:stretch>
            <a:fillRect/>
          </a:stretch>
        </p:blipFill>
        <p:spPr>
          <a:xfrm>
            <a:off x="2462200" y="434125"/>
            <a:ext cx="108850" cy="108850"/>
          </a:xfrm>
          <a:prstGeom prst="rect">
            <a:avLst/>
          </a:prstGeom>
          <a:noFill/>
          <a:ln>
            <a:noFill/>
          </a:ln>
        </p:spPr>
      </p:pic>
      <p:pic>
        <p:nvPicPr>
          <p:cNvPr id="548" name="Google Shape;548;p59"/>
          <p:cNvPicPr preferRelativeResize="0"/>
          <p:nvPr/>
        </p:nvPicPr>
        <p:blipFill>
          <a:blip r:embed="rId2">
            <a:alphaModFix/>
          </a:blip>
          <a:stretch>
            <a:fillRect/>
          </a:stretch>
        </p:blipFill>
        <p:spPr>
          <a:xfrm>
            <a:off x="4881675" y="4766150"/>
            <a:ext cx="134475" cy="134475"/>
          </a:xfrm>
          <a:prstGeom prst="rect">
            <a:avLst/>
          </a:prstGeom>
          <a:noFill/>
          <a:ln>
            <a:noFill/>
          </a:ln>
        </p:spPr>
      </p:pic>
      <p:pic>
        <p:nvPicPr>
          <p:cNvPr id="549" name="Google Shape;549;p59"/>
          <p:cNvPicPr preferRelativeResize="0"/>
          <p:nvPr/>
        </p:nvPicPr>
        <p:blipFill>
          <a:blip r:embed="rId2">
            <a:alphaModFix/>
          </a:blip>
          <a:stretch>
            <a:fillRect/>
          </a:stretch>
        </p:blipFill>
        <p:spPr>
          <a:xfrm>
            <a:off x="271575" y="1357925"/>
            <a:ext cx="108850" cy="108850"/>
          </a:xfrm>
          <a:prstGeom prst="rect">
            <a:avLst/>
          </a:prstGeom>
          <a:noFill/>
          <a:ln>
            <a:noFill/>
          </a:ln>
        </p:spPr>
      </p:pic>
      <p:pic>
        <p:nvPicPr>
          <p:cNvPr id="550" name="Google Shape;550;p59"/>
          <p:cNvPicPr preferRelativeResize="0"/>
          <p:nvPr/>
        </p:nvPicPr>
        <p:blipFill>
          <a:blip r:embed="rId2">
            <a:alphaModFix/>
          </a:blip>
          <a:stretch>
            <a:fillRect/>
          </a:stretch>
        </p:blipFill>
        <p:spPr>
          <a:xfrm>
            <a:off x="1781525" y="1899175"/>
            <a:ext cx="108850" cy="108850"/>
          </a:xfrm>
          <a:prstGeom prst="rect">
            <a:avLst/>
          </a:prstGeom>
          <a:noFill/>
          <a:ln>
            <a:noFill/>
          </a:ln>
        </p:spPr>
      </p:pic>
      <p:pic>
        <p:nvPicPr>
          <p:cNvPr id="551" name="Google Shape;551;p59"/>
          <p:cNvPicPr preferRelativeResize="0"/>
          <p:nvPr/>
        </p:nvPicPr>
        <p:blipFill>
          <a:blip r:embed="rId2">
            <a:alphaModFix/>
          </a:blip>
          <a:stretch>
            <a:fillRect/>
          </a:stretch>
        </p:blipFill>
        <p:spPr>
          <a:xfrm>
            <a:off x="4007775" y="3261325"/>
            <a:ext cx="108850" cy="108850"/>
          </a:xfrm>
          <a:prstGeom prst="rect">
            <a:avLst/>
          </a:prstGeom>
          <a:noFill/>
          <a:ln>
            <a:noFill/>
          </a:ln>
        </p:spPr>
      </p:pic>
      <p:sp>
        <p:nvSpPr>
          <p:cNvPr id="552" name="Google Shape;552;p59"/>
          <p:cNvSpPr/>
          <p:nvPr/>
        </p:nvSpPr>
        <p:spPr>
          <a:xfrm>
            <a:off x="1890375" y="27402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9"/>
          <p:cNvSpPr/>
          <p:nvPr/>
        </p:nvSpPr>
        <p:spPr>
          <a:xfrm>
            <a:off x="726075" y="4732250"/>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9"/>
          <p:cNvSpPr/>
          <p:nvPr/>
        </p:nvSpPr>
        <p:spPr>
          <a:xfrm>
            <a:off x="4033400" y="1031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9"/>
          <p:cNvSpPr/>
          <p:nvPr/>
        </p:nvSpPr>
        <p:spPr>
          <a:xfrm>
            <a:off x="2128400" y="33701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6" name="Google Shape;556;p59"/>
          <p:cNvPicPr preferRelativeResize="0"/>
          <p:nvPr/>
        </p:nvPicPr>
        <p:blipFill>
          <a:blip r:embed="rId3">
            <a:alphaModFix/>
          </a:blip>
          <a:stretch>
            <a:fillRect/>
          </a:stretch>
        </p:blipFill>
        <p:spPr>
          <a:xfrm rot="10800000">
            <a:off x="213975" y="4703238"/>
            <a:ext cx="443275" cy="234675"/>
          </a:xfrm>
          <a:prstGeom prst="rect">
            <a:avLst/>
          </a:prstGeom>
          <a:noFill/>
          <a:ln>
            <a:noFill/>
          </a:ln>
        </p:spPr>
      </p:pic>
      <p:pic>
        <p:nvPicPr>
          <p:cNvPr id="557" name="Google Shape;557;p59"/>
          <p:cNvPicPr preferRelativeResize="0"/>
          <p:nvPr/>
        </p:nvPicPr>
        <p:blipFill>
          <a:blip r:embed="rId3">
            <a:alphaModFix/>
          </a:blip>
          <a:stretch>
            <a:fillRect/>
          </a:stretch>
        </p:blipFill>
        <p:spPr>
          <a:xfrm>
            <a:off x="3968375" y="160325"/>
            <a:ext cx="443275" cy="234675"/>
          </a:xfrm>
          <a:prstGeom prst="rect">
            <a:avLst/>
          </a:prstGeom>
          <a:noFill/>
          <a:ln>
            <a:noFill/>
          </a:ln>
        </p:spPr>
      </p:pic>
      <p:sp>
        <p:nvSpPr>
          <p:cNvPr id="558" name="Google Shape;558;p59"/>
          <p:cNvSpPr/>
          <p:nvPr/>
        </p:nvSpPr>
        <p:spPr>
          <a:xfrm>
            <a:off x="-469400" y="-372450"/>
            <a:ext cx="982800" cy="9828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9" name="Google Shape;559;p59"/>
          <p:cNvPicPr preferRelativeResize="0"/>
          <p:nvPr/>
        </p:nvPicPr>
        <p:blipFill>
          <a:blip r:embed="rId2">
            <a:alphaModFix/>
          </a:blip>
          <a:stretch>
            <a:fillRect/>
          </a:stretch>
        </p:blipFill>
        <p:spPr>
          <a:xfrm>
            <a:off x="3433875" y="1946750"/>
            <a:ext cx="134475" cy="134475"/>
          </a:xfrm>
          <a:prstGeom prst="rect">
            <a:avLst/>
          </a:prstGeom>
          <a:noFill/>
          <a:ln>
            <a:noFill/>
          </a:ln>
        </p:spPr>
      </p:pic>
      <p:pic>
        <p:nvPicPr>
          <p:cNvPr id="560" name="Google Shape;560;p59"/>
          <p:cNvPicPr preferRelativeResize="0"/>
          <p:nvPr/>
        </p:nvPicPr>
        <p:blipFill>
          <a:blip r:embed="rId2">
            <a:alphaModFix/>
          </a:blip>
          <a:stretch>
            <a:fillRect/>
          </a:stretch>
        </p:blipFill>
        <p:spPr>
          <a:xfrm>
            <a:off x="3357675" y="3623150"/>
            <a:ext cx="134475" cy="134475"/>
          </a:xfrm>
          <a:prstGeom prst="rect">
            <a:avLst/>
          </a:prstGeom>
          <a:noFill/>
          <a:ln>
            <a:noFill/>
          </a:ln>
        </p:spPr>
      </p:pic>
      <p:sp>
        <p:nvSpPr>
          <p:cNvPr id="561" name="Google Shape;561;p59"/>
          <p:cNvSpPr/>
          <p:nvPr/>
        </p:nvSpPr>
        <p:spPr>
          <a:xfrm>
            <a:off x="3500000" y="43607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9"/>
          <p:cNvSpPr/>
          <p:nvPr/>
        </p:nvSpPr>
        <p:spPr>
          <a:xfrm>
            <a:off x="4033400" y="29129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9"/>
          <p:cNvSpPr/>
          <p:nvPr/>
        </p:nvSpPr>
        <p:spPr>
          <a:xfrm>
            <a:off x="1366400" y="3065375"/>
            <a:ext cx="57600" cy="57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9"/>
          <p:cNvSpPr txBox="1"/>
          <p:nvPr>
            <p:ph type="title"/>
          </p:nvPr>
        </p:nvSpPr>
        <p:spPr>
          <a:xfrm>
            <a:off x="4824300" y="445025"/>
            <a:ext cx="3750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565" name="Google Shape;565;p59"/>
          <p:cNvSpPr txBox="1"/>
          <p:nvPr>
            <p:ph idx="1" type="body"/>
          </p:nvPr>
        </p:nvSpPr>
        <p:spPr>
          <a:xfrm>
            <a:off x="4943100" y="1092150"/>
            <a:ext cx="4008000" cy="34164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s">
  <p:cSld name="CUSTOM_4">
    <p:spTree>
      <p:nvGrpSpPr>
        <p:cNvPr id="566" name="Shape 566"/>
        <p:cNvGrpSpPr/>
        <p:nvPr/>
      </p:nvGrpSpPr>
      <p:grpSpPr>
        <a:xfrm>
          <a:off x="0" y="0"/>
          <a:ext cx="0" cy="0"/>
          <a:chOff x="0" y="0"/>
          <a:chExt cx="0" cy="0"/>
        </a:xfrm>
      </p:grpSpPr>
      <p:sp>
        <p:nvSpPr>
          <p:cNvPr id="567" name="Google Shape;567;p60"/>
          <p:cNvSpPr txBox="1"/>
          <p:nvPr>
            <p:ph idx="1" type="subTitle"/>
          </p:nvPr>
        </p:nvSpPr>
        <p:spPr>
          <a:xfrm>
            <a:off x="546850" y="1498375"/>
            <a:ext cx="2391600" cy="7203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b="1" sz="15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568" name="Google Shape;568;p60"/>
          <p:cNvSpPr txBox="1"/>
          <p:nvPr/>
        </p:nvSpPr>
        <p:spPr>
          <a:xfrm>
            <a:off x="54690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569" name="Google Shape;569;p60"/>
          <p:cNvSpPr txBox="1"/>
          <p:nvPr/>
        </p:nvSpPr>
        <p:spPr>
          <a:xfrm>
            <a:off x="334965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570" name="Google Shape;570;p60"/>
          <p:cNvSpPr txBox="1"/>
          <p:nvPr>
            <p:ph idx="2" type="body"/>
          </p:nvPr>
        </p:nvSpPr>
        <p:spPr>
          <a:xfrm>
            <a:off x="394500" y="2162150"/>
            <a:ext cx="2391600" cy="1979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SzPts val="1000"/>
              <a:buFont typeface="Inter"/>
              <a:buChar char="●"/>
              <a:defRPr sz="1100">
                <a:solidFill>
                  <a:schemeClr val="dk2"/>
                </a:solidFill>
                <a:latin typeface="Inter"/>
                <a:ea typeface="Inter"/>
                <a:cs typeface="Inter"/>
                <a:sym typeface="Inter"/>
              </a:defRPr>
            </a:lvl1pPr>
            <a:lvl2pPr indent="-292100" lvl="1" marL="9144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2pPr>
            <a:lvl3pPr indent="-292100" lvl="2" marL="1371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3pPr>
            <a:lvl4pPr indent="-298450" lvl="3" marL="18288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4pPr>
            <a:lvl5pPr indent="-292100" lvl="4" marL="22860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6pPr>
            <a:lvl7pPr indent="-298450" lvl="6" marL="32004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7pPr>
            <a:lvl8pPr indent="-292100" lvl="7" marL="3657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200"/>
              </a:spcBef>
              <a:spcAft>
                <a:spcPts val="1200"/>
              </a:spcAft>
              <a:buClr>
                <a:schemeClr val="dk2"/>
              </a:buClr>
              <a:buSzPts val="1000"/>
              <a:buFont typeface="Inter"/>
              <a:buChar char="■"/>
              <a:defRPr sz="1000">
                <a:solidFill>
                  <a:schemeClr val="dk2"/>
                </a:solidFill>
                <a:latin typeface="Inter"/>
                <a:ea typeface="Inter"/>
                <a:cs typeface="Inter"/>
                <a:sym typeface="Inter"/>
              </a:defRPr>
            </a:lvl9pPr>
          </a:lstStyle>
          <a:p/>
        </p:txBody>
      </p:sp>
      <p:sp>
        <p:nvSpPr>
          <p:cNvPr id="571" name="Google Shape;571;p60"/>
          <p:cNvSpPr txBox="1"/>
          <p:nvPr>
            <p:ph idx="3" type="subTitle"/>
          </p:nvPr>
        </p:nvSpPr>
        <p:spPr>
          <a:xfrm>
            <a:off x="3366250" y="1498375"/>
            <a:ext cx="2391600" cy="7203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b="1" sz="15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572" name="Google Shape;572;p60"/>
          <p:cNvSpPr txBox="1"/>
          <p:nvPr/>
        </p:nvSpPr>
        <p:spPr>
          <a:xfrm>
            <a:off x="359490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573" name="Google Shape;573;p60"/>
          <p:cNvSpPr txBox="1"/>
          <p:nvPr>
            <p:ph idx="4" type="body"/>
          </p:nvPr>
        </p:nvSpPr>
        <p:spPr>
          <a:xfrm>
            <a:off x="3213900" y="2162150"/>
            <a:ext cx="2391600" cy="1979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SzPts val="1000"/>
              <a:buFont typeface="Inter"/>
              <a:buChar char="●"/>
              <a:defRPr sz="1100">
                <a:solidFill>
                  <a:schemeClr val="dk2"/>
                </a:solidFill>
                <a:latin typeface="Inter"/>
                <a:ea typeface="Inter"/>
                <a:cs typeface="Inter"/>
                <a:sym typeface="Inter"/>
              </a:defRPr>
            </a:lvl1pPr>
            <a:lvl2pPr indent="-292100" lvl="1" marL="9144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2pPr>
            <a:lvl3pPr indent="-292100" lvl="2" marL="1371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3pPr>
            <a:lvl4pPr indent="-298450" lvl="3" marL="18288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4pPr>
            <a:lvl5pPr indent="-292100" lvl="4" marL="22860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6pPr>
            <a:lvl7pPr indent="-298450" lvl="6" marL="32004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7pPr>
            <a:lvl8pPr indent="-292100" lvl="7" marL="3657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200"/>
              </a:spcBef>
              <a:spcAft>
                <a:spcPts val="1200"/>
              </a:spcAft>
              <a:buClr>
                <a:schemeClr val="dk2"/>
              </a:buClr>
              <a:buSzPts val="1000"/>
              <a:buFont typeface="Inter"/>
              <a:buChar char="■"/>
              <a:defRPr sz="1000">
                <a:solidFill>
                  <a:schemeClr val="dk2"/>
                </a:solidFill>
                <a:latin typeface="Inter"/>
                <a:ea typeface="Inter"/>
                <a:cs typeface="Inter"/>
                <a:sym typeface="Inter"/>
              </a:defRPr>
            </a:lvl9pPr>
          </a:lstStyle>
          <a:p/>
        </p:txBody>
      </p:sp>
      <p:sp>
        <p:nvSpPr>
          <p:cNvPr id="574" name="Google Shape;574;p60"/>
          <p:cNvSpPr txBox="1"/>
          <p:nvPr>
            <p:ph idx="5" type="subTitle"/>
          </p:nvPr>
        </p:nvSpPr>
        <p:spPr>
          <a:xfrm>
            <a:off x="6185650" y="1498375"/>
            <a:ext cx="2391600" cy="7203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b="1" sz="15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575" name="Google Shape;575;p60"/>
          <p:cNvSpPr txBox="1"/>
          <p:nvPr/>
        </p:nvSpPr>
        <p:spPr>
          <a:xfrm>
            <a:off x="6185700" y="2497300"/>
            <a:ext cx="2391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
        <p:nvSpPr>
          <p:cNvPr id="576" name="Google Shape;576;p60"/>
          <p:cNvSpPr txBox="1"/>
          <p:nvPr>
            <p:ph idx="6" type="body"/>
          </p:nvPr>
        </p:nvSpPr>
        <p:spPr>
          <a:xfrm>
            <a:off x="6033300" y="2162150"/>
            <a:ext cx="2391600" cy="1979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SzPts val="1000"/>
              <a:buFont typeface="Inter"/>
              <a:buChar char="●"/>
              <a:defRPr sz="1100">
                <a:solidFill>
                  <a:schemeClr val="dk2"/>
                </a:solidFill>
                <a:latin typeface="Inter"/>
                <a:ea typeface="Inter"/>
                <a:cs typeface="Inter"/>
                <a:sym typeface="Inter"/>
              </a:defRPr>
            </a:lvl1pPr>
            <a:lvl2pPr indent="-292100" lvl="1" marL="9144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2pPr>
            <a:lvl3pPr indent="-292100" lvl="2" marL="1371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3pPr>
            <a:lvl4pPr indent="-298450" lvl="3" marL="18288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4pPr>
            <a:lvl5pPr indent="-292100" lvl="4" marL="22860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6pPr>
            <a:lvl7pPr indent="-298450" lvl="6" marL="3200400">
              <a:lnSpc>
                <a:spcPct val="115000"/>
              </a:lnSpc>
              <a:spcBef>
                <a:spcPts val="1200"/>
              </a:spcBef>
              <a:spcAft>
                <a:spcPts val="0"/>
              </a:spcAft>
              <a:buSzPts val="1100"/>
              <a:buFont typeface="Inter"/>
              <a:buChar char="●"/>
              <a:defRPr sz="1000">
                <a:solidFill>
                  <a:schemeClr val="dk2"/>
                </a:solidFill>
                <a:latin typeface="Inter"/>
                <a:ea typeface="Inter"/>
                <a:cs typeface="Inter"/>
                <a:sym typeface="Inter"/>
              </a:defRPr>
            </a:lvl7pPr>
            <a:lvl8pPr indent="-292100" lvl="7" marL="3657600">
              <a:lnSpc>
                <a:spcPct val="115000"/>
              </a:lnSpc>
              <a:spcBef>
                <a:spcPts val="1200"/>
              </a:spcBef>
              <a:spcAft>
                <a:spcPts val="0"/>
              </a:spcAft>
              <a:buClr>
                <a:schemeClr val="dk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200"/>
              </a:spcBef>
              <a:spcAft>
                <a:spcPts val="1200"/>
              </a:spcAft>
              <a:buClr>
                <a:schemeClr val="dk2"/>
              </a:buClr>
              <a:buSzPts val="1000"/>
              <a:buFont typeface="Inter"/>
              <a:buChar char="■"/>
              <a:defRPr sz="1000">
                <a:solidFill>
                  <a:schemeClr val="dk2"/>
                </a:solidFill>
                <a:latin typeface="Inter"/>
                <a:ea typeface="Inter"/>
                <a:cs typeface="Inter"/>
                <a:sym typeface="Inter"/>
              </a:defRPr>
            </a:lvl9pPr>
          </a:lstStyle>
          <a:p/>
        </p:txBody>
      </p:sp>
      <p:sp>
        <p:nvSpPr>
          <p:cNvPr id="577" name="Google Shape;577;p60"/>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0">
    <p:spTree>
      <p:nvGrpSpPr>
        <p:cNvPr id="578" name="Shape 578"/>
        <p:cNvGrpSpPr/>
        <p:nvPr/>
      </p:nvGrpSpPr>
      <p:grpSpPr>
        <a:xfrm>
          <a:off x="0" y="0"/>
          <a:ext cx="0" cy="0"/>
          <a:chOff x="0" y="0"/>
          <a:chExt cx="0" cy="0"/>
        </a:xfrm>
      </p:grpSpPr>
      <p:sp>
        <p:nvSpPr>
          <p:cNvPr id="579" name="Google Shape;579;p61"/>
          <p:cNvSpPr txBox="1"/>
          <p:nvPr>
            <p:ph type="title"/>
          </p:nvPr>
        </p:nvSpPr>
        <p:spPr>
          <a:xfrm>
            <a:off x="1053925" y="1202575"/>
            <a:ext cx="3781200" cy="2434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i="1" sz="1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80" name="Google Shape;580;p61"/>
          <p:cNvSpPr txBox="1"/>
          <p:nvPr/>
        </p:nvSpPr>
        <p:spPr>
          <a:xfrm>
            <a:off x="523172" y="691839"/>
            <a:ext cx="346500" cy="1523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000"/>
              <a:buFont typeface="Arial"/>
              <a:buNone/>
            </a:pPr>
            <a:r>
              <a:rPr i="0" lang="en" sz="8700" u="none" cap="none" strike="noStrike">
                <a:solidFill>
                  <a:srgbClr val="FF6F31"/>
                </a:solidFill>
              </a:rPr>
              <a:t>“</a:t>
            </a:r>
            <a:endParaRPr i="0" sz="8700" u="none" cap="none" strike="noStrike">
              <a:solidFill>
                <a:srgbClr val="FF6F31"/>
              </a:solidFill>
            </a:endParaRPr>
          </a:p>
        </p:txBody>
      </p:sp>
      <p:sp>
        <p:nvSpPr>
          <p:cNvPr id="581" name="Google Shape;581;p61"/>
          <p:cNvSpPr txBox="1"/>
          <p:nvPr>
            <p:ph idx="1" type="subTitle"/>
          </p:nvPr>
        </p:nvSpPr>
        <p:spPr>
          <a:xfrm>
            <a:off x="1083625" y="3260750"/>
            <a:ext cx="2897100" cy="375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b="1"/>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582" name="Google Shape;582;p61"/>
          <p:cNvSpPr/>
          <p:nvPr/>
        </p:nvSpPr>
        <p:spPr>
          <a:xfrm>
            <a:off x="7392000" y="370325"/>
            <a:ext cx="1135800" cy="1135800"/>
          </a:xfrm>
          <a:prstGeom prst="ellipse">
            <a:avLst/>
          </a:prstGeom>
          <a:solidFill>
            <a:srgbClr val="FFD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61"/>
          <p:cNvSpPr/>
          <p:nvPr>
            <p:ph idx="2" type="pic"/>
          </p:nvPr>
        </p:nvSpPr>
        <p:spPr>
          <a:xfrm>
            <a:off x="5284525" y="749625"/>
            <a:ext cx="2798100" cy="3369600"/>
          </a:xfrm>
          <a:prstGeom prst="roundRect">
            <a:avLst>
              <a:gd fmla="val 7957" name="adj"/>
            </a:avLst>
          </a:prstGeom>
          <a:noFill/>
          <a:ln>
            <a:noFill/>
          </a:ln>
        </p:spPr>
      </p:sp>
      <p:sp>
        <p:nvSpPr>
          <p:cNvPr id="584" name="Google Shape;584;p61"/>
          <p:cNvSpPr txBox="1"/>
          <p:nvPr>
            <p:ph idx="3" type="subTitle"/>
          </p:nvPr>
        </p:nvSpPr>
        <p:spPr>
          <a:xfrm>
            <a:off x="1083625" y="3489350"/>
            <a:ext cx="2897100" cy="375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100"/>
              <a:buNone/>
              <a:defRPr sz="1100"/>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Wall">
  <p:cSld name="CUSTOM_11">
    <p:spTree>
      <p:nvGrpSpPr>
        <p:cNvPr id="585" name="Shape 585"/>
        <p:cNvGrpSpPr/>
        <p:nvPr/>
      </p:nvGrpSpPr>
      <p:grpSpPr>
        <a:xfrm>
          <a:off x="0" y="0"/>
          <a:ext cx="0" cy="0"/>
          <a:chOff x="0" y="0"/>
          <a:chExt cx="0" cy="0"/>
        </a:xfrm>
      </p:grpSpPr>
      <p:sp>
        <p:nvSpPr>
          <p:cNvPr id="586" name="Google Shape;586;p62"/>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87" name="Google Shape;587;p62"/>
          <p:cNvSpPr/>
          <p:nvPr>
            <p:ph idx="2" type="pic"/>
          </p:nvPr>
        </p:nvSpPr>
        <p:spPr>
          <a:xfrm>
            <a:off x="644850" y="1292822"/>
            <a:ext cx="1280100" cy="441300"/>
          </a:xfrm>
          <a:prstGeom prst="rect">
            <a:avLst/>
          </a:prstGeom>
          <a:noFill/>
          <a:ln>
            <a:noFill/>
          </a:ln>
        </p:spPr>
      </p:sp>
      <p:sp>
        <p:nvSpPr>
          <p:cNvPr id="588" name="Google Shape;588;p62"/>
          <p:cNvSpPr/>
          <p:nvPr>
            <p:ph idx="3" type="pic"/>
          </p:nvPr>
        </p:nvSpPr>
        <p:spPr>
          <a:xfrm>
            <a:off x="2301858" y="1292822"/>
            <a:ext cx="1280100" cy="441300"/>
          </a:xfrm>
          <a:prstGeom prst="rect">
            <a:avLst/>
          </a:prstGeom>
          <a:noFill/>
          <a:ln>
            <a:noFill/>
          </a:ln>
        </p:spPr>
      </p:sp>
      <p:sp>
        <p:nvSpPr>
          <p:cNvPr id="589" name="Google Shape;589;p62"/>
          <p:cNvSpPr/>
          <p:nvPr>
            <p:ph idx="4" type="pic"/>
          </p:nvPr>
        </p:nvSpPr>
        <p:spPr>
          <a:xfrm>
            <a:off x="3958865" y="1292822"/>
            <a:ext cx="1280100" cy="441300"/>
          </a:xfrm>
          <a:prstGeom prst="rect">
            <a:avLst/>
          </a:prstGeom>
          <a:noFill/>
          <a:ln>
            <a:noFill/>
          </a:ln>
        </p:spPr>
      </p:sp>
      <p:sp>
        <p:nvSpPr>
          <p:cNvPr id="590" name="Google Shape;590;p62"/>
          <p:cNvSpPr/>
          <p:nvPr>
            <p:ph idx="5" type="pic"/>
          </p:nvPr>
        </p:nvSpPr>
        <p:spPr>
          <a:xfrm>
            <a:off x="5615873" y="1292822"/>
            <a:ext cx="1280100" cy="441300"/>
          </a:xfrm>
          <a:prstGeom prst="rect">
            <a:avLst/>
          </a:prstGeom>
          <a:noFill/>
          <a:ln>
            <a:noFill/>
          </a:ln>
        </p:spPr>
      </p:sp>
      <p:sp>
        <p:nvSpPr>
          <p:cNvPr id="591" name="Google Shape;591;p62"/>
          <p:cNvSpPr/>
          <p:nvPr>
            <p:ph idx="6" type="pic"/>
          </p:nvPr>
        </p:nvSpPr>
        <p:spPr>
          <a:xfrm>
            <a:off x="644850" y="2057918"/>
            <a:ext cx="1280100" cy="441300"/>
          </a:xfrm>
          <a:prstGeom prst="rect">
            <a:avLst/>
          </a:prstGeom>
          <a:noFill/>
          <a:ln>
            <a:noFill/>
          </a:ln>
        </p:spPr>
      </p:sp>
      <p:sp>
        <p:nvSpPr>
          <p:cNvPr id="592" name="Google Shape;592;p62"/>
          <p:cNvSpPr/>
          <p:nvPr>
            <p:ph idx="7" type="pic"/>
          </p:nvPr>
        </p:nvSpPr>
        <p:spPr>
          <a:xfrm>
            <a:off x="2301858" y="2057918"/>
            <a:ext cx="1280100" cy="441300"/>
          </a:xfrm>
          <a:prstGeom prst="rect">
            <a:avLst/>
          </a:prstGeom>
          <a:noFill/>
          <a:ln>
            <a:noFill/>
          </a:ln>
        </p:spPr>
      </p:sp>
      <p:sp>
        <p:nvSpPr>
          <p:cNvPr id="593" name="Google Shape;593;p62"/>
          <p:cNvSpPr/>
          <p:nvPr>
            <p:ph idx="8" type="pic"/>
          </p:nvPr>
        </p:nvSpPr>
        <p:spPr>
          <a:xfrm>
            <a:off x="3958865" y="2057918"/>
            <a:ext cx="1280100" cy="441300"/>
          </a:xfrm>
          <a:prstGeom prst="rect">
            <a:avLst/>
          </a:prstGeom>
          <a:noFill/>
          <a:ln>
            <a:noFill/>
          </a:ln>
        </p:spPr>
      </p:sp>
      <p:sp>
        <p:nvSpPr>
          <p:cNvPr id="594" name="Google Shape;594;p62"/>
          <p:cNvSpPr/>
          <p:nvPr>
            <p:ph idx="9" type="pic"/>
          </p:nvPr>
        </p:nvSpPr>
        <p:spPr>
          <a:xfrm>
            <a:off x="5615873" y="2057918"/>
            <a:ext cx="1280100" cy="441300"/>
          </a:xfrm>
          <a:prstGeom prst="rect">
            <a:avLst/>
          </a:prstGeom>
          <a:noFill/>
          <a:ln>
            <a:noFill/>
          </a:ln>
        </p:spPr>
      </p:sp>
      <p:sp>
        <p:nvSpPr>
          <p:cNvPr id="595" name="Google Shape;595;p62"/>
          <p:cNvSpPr/>
          <p:nvPr>
            <p:ph idx="13" type="pic"/>
          </p:nvPr>
        </p:nvSpPr>
        <p:spPr>
          <a:xfrm>
            <a:off x="644850" y="2759255"/>
            <a:ext cx="1280100" cy="441300"/>
          </a:xfrm>
          <a:prstGeom prst="rect">
            <a:avLst/>
          </a:prstGeom>
          <a:noFill/>
          <a:ln>
            <a:noFill/>
          </a:ln>
        </p:spPr>
      </p:sp>
      <p:sp>
        <p:nvSpPr>
          <p:cNvPr id="596" name="Google Shape;596;p62"/>
          <p:cNvSpPr/>
          <p:nvPr>
            <p:ph idx="14" type="pic"/>
          </p:nvPr>
        </p:nvSpPr>
        <p:spPr>
          <a:xfrm>
            <a:off x="2301858" y="2759255"/>
            <a:ext cx="1280100" cy="441300"/>
          </a:xfrm>
          <a:prstGeom prst="rect">
            <a:avLst/>
          </a:prstGeom>
          <a:noFill/>
          <a:ln>
            <a:noFill/>
          </a:ln>
        </p:spPr>
      </p:sp>
      <p:sp>
        <p:nvSpPr>
          <p:cNvPr id="597" name="Google Shape;597;p62"/>
          <p:cNvSpPr/>
          <p:nvPr>
            <p:ph idx="15" type="pic"/>
          </p:nvPr>
        </p:nvSpPr>
        <p:spPr>
          <a:xfrm>
            <a:off x="3958865" y="2759255"/>
            <a:ext cx="1280100" cy="441300"/>
          </a:xfrm>
          <a:prstGeom prst="rect">
            <a:avLst/>
          </a:prstGeom>
          <a:noFill/>
          <a:ln>
            <a:noFill/>
          </a:ln>
        </p:spPr>
      </p:sp>
      <p:sp>
        <p:nvSpPr>
          <p:cNvPr id="598" name="Google Shape;598;p62"/>
          <p:cNvSpPr/>
          <p:nvPr>
            <p:ph idx="16" type="pic"/>
          </p:nvPr>
        </p:nvSpPr>
        <p:spPr>
          <a:xfrm>
            <a:off x="5615873" y="2759255"/>
            <a:ext cx="1280100" cy="441300"/>
          </a:xfrm>
          <a:prstGeom prst="rect">
            <a:avLst/>
          </a:prstGeom>
          <a:noFill/>
          <a:ln>
            <a:noFill/>
          </a:ln>
        </p:spPr>
      </p:sp>
      <p:sp>
        <p:nvSpPr>
          <p:cNvPr id="599" name="Google Shape;599;p62"/>
          <p:cNvSpPr/>
          <p:nvPr>
            <p:ph idx="17" type="pic"/>
          </p:nvPr>
        </p:nvSpPr>
        <p:spPr>
          <a:xfrm>
            <a:off x="644850" y="3460593"/>
            <a:ext cx="1280100" cy="441300"/>
          </a:xfrm>
          <a:prstGeom prst="rect">
            <a:avLst/>
          </a:prstGeom>
          <a:noFill/>
          <a:ln>
            <a:noFill/>
          </a:ln>
        </p:spPr>
      </p:sp>
      <p:sp>
        <p:nvSpPr>
          <p:cNvPr id="600" name="Google Shape;600;p62"/>
          <p:cNvSpPr/>
          <p:nvPr>
            <p:ph idx="18" type="pic"/>
          </p:nvPr>
        </p:nvSpPr>
        <p:spPr>
          <a:xfrm>
            <a:off x="2301858" y="3460593"/>
            <a:ext cx="1280100" cy="441300"/>
          </a:xfrm>
          <a:prstGeom prst="rect">
            <a:avLst/>
          </a:prstGeom>
          <a:noFill/>
          <a:ln>
            <a:noFill/>
          </a:ln>
        </p:spPr>
      </p:sp>
      <p:sp>
        <p:nvSpPr>
          <p:cNvPr id="601" name="Google Shape;601;p62"/>
          <p:cNvSpPr/>
          <p:nvPr>
            <p:ph idx="19" type="pic"/>
          </p:nvPr>
        </p:nvSpPr>
        <p:spPr>
          <a:xfrm>
            <a:off x="3958865" y="3460593"/>
            <a:ext cx="1280100" cy="441300"/>
          </a:xfrm>
          <a:prstGeom prst="rect">
            <a:avLst/>
          </a:prstGeom>
          <a:noFill/>
          <a:ln>
            <a:noFill/>
          </a:ln>
        </p:spPr>
      </p:sp>
      <p:sp>
        <p:nvSpPr>
          <p:cNvPr id="602" name="Google Shape;602;p62"/>
          <p:cNvSpPr/>
          <p:nvPr>
            <p:ph idx="20" type="pic"/>
          </p:nvPr>
        </p:nvSpPr>
        <p:spPr>
          <a:xfrm>
            <a:off x="5615873" y="3460593"/>
            <a:ext cx="1280100" cy="441300"/>
          </a:xfrm>
          <a:prstGeom prst="rect">
            <a:avLst/>
          </a:prstGeom>
          <a:noFill/>
          <a:ln>
            <a:noFill/>
          </a:ln>
        </p:spPr>
      </p:sp>
      <p:sp>
        <p:nvSpPr>
          <p:cNvPr id="603" name="Google Shape;603;p62"/>
          <p:cNvSpPr/>
          <p:nvPr>
            <p:ph idx="21" type="pic"/>
          </p:nvPr>
        </p:nvSpPr>
        <p:spPr>
          <a:xfrm>
            <a:off x="7255174" y="1292822"/>
            <a:ext cx="1280100" cy="441300"/>
          </a:xfrm>
          <a:prstGeom prst="rect">
            <a:avLst/>
          </a:prstGeom>
          <a:noFill/>
          <a:ln>
            <a:noFill/>
          </a:ln>
        </p:spPr>
      </p:sp>
      <p:sp>
        <p:nvSpPr>
          <p:cNvPr id="604" name="Google Shape;604;p62"/>
          <p:cNvSpPr/>
          <p:nvPr>
            <p:ph idx="22" type="pic"/>
          </p:nvPr>
        </p:nvSpPr>
        <p:spPr>
          <a:xfrm>
            <a:off x="7255174" y="2057918"/>
            <a:ext cx="1280100" cy="441300"/>
          </a:xfrm>
          <a:prstGeom prst="rect">
            <a:avLst/>
          </a:prstGeom>
          <a:noFill/>
          <a:ln>
            <a:noFill/>
          </a:ln>
        </p:spPr>
      </p:sp>
      <p:sp>
        <p:nvSpPr>
          <p:cNvPr id="605" name="Google Shape;605;p62"/>
          <p:cNvSpPr/>
          <p:nvPr>
            <p:ph idx="23" type="pic"/>
          </p:nvPr>
        </p:nvSpPr>
        <p:spPr>
          <a:xfrm>
            <a:off x="7255174" y="2759255"/>
            <a:ext cx="1280100" cy="441300"/>
          </a:xfrm>
          <a:prstGeom prst="rect">
            <a:avLst/>
          </a:prstGeom>
          <a:noFill/>
          <a:ln>
            <a:noFill/>
          </a:ln>
        </p:spPr>
      </p:sp>
      <p:sp>
        <p:nvSpPr>
          <p:cNvPr id="606" name="Google Shape;606;p62"/>
          <p:cNvSpPr/>
          <p:nvPr>
            <p:ph idx="24" type="pic"/>
          </p:nvPr>
        </p:nvSpPr>
        <p:spPr>
          <a:xfrm>
            <a:off x="7255174" y="3460593"/>
            <a:ext cx="1280100" cy="441300"/>
          </a:xfrm>
          <a:prstGeom prst="rect">
            <a:avLst/>
          </a:prstGeom>
          <a:noFill/>
          <a:ln>
            <a:noFill/>
          </a:ln>
        </p:spPr>
      </p:sp>
      <p:sp>
        <p:nvSpPr>
          <p:cNvPr id="607" name="Google Shape;607;p62"/>
          <p:cNvSpPr/>
          <p:nvPr>
            <p:ph idx="25" type="pic"/>
          </p:nvPr>
        </p:nvSpPr>
        <p:spPr>
          <a:xfrm>
            <a:off x="644850" y="4173334"/>
            <a:ext cx="1280100" cy="441300"/>
          </a:xfrm>
          <a:prstGeom prst="rect">
            <a:avLst/>
          </a:prstGeom>
          <a:noFill/>
          <a:ln>
            <a:noFill/>
          </a:ln>
        </p:spPr>
      </p:sp>
      <p:sp>
        <p:nvSpPr>
          <p:cNvPr id="608" name="Google Shape;608;p62"/>
          <p:cNvSpPr/>
          <p:nvPr>
            <p:ph idx="26" type="pic"/>
          </p:nvPr>
        </p:nvSpPr>
        <p:spPr>
          <a:xfrm>
            <a:off x="2301858" y="4173334"/>
            <a:ext cx="1280100" cy="441300"/>
          </a:xfrm>
          <a:prstGeom prst="rect">
            <a:avLst/>
          </a:prstGeom>
          <a:noFill/>
          <a:ln>
            <a:noFill/>
          </a:ln>
        </p:spPr>
      </p:sp>
      <p:sp>
        <p:nvSpPr>
          <p:cNvPr id="609" name="Google Shape;609;p62"/>
          <p:cNvSpPr/>
          <p:nvPr>
            <p:ph idx="27" type="pic"/>
          </p:nvPr>
        </p:nvSpPr>
        <p:spPr>
          <a:xfrm>
            <a:off x="3958865" y="4173334"/>
            <a:ext cx="1280100" cy="441300"/>
          </a:xfrm>
          <a:prstGeom prst="rect">
            <a:avLst/>
          </a:prstGeom>
          <a:noFill/>
          <a:ln>
            <a:noFill/>
          </a:ln>
        </p:spPr>
      </p:sp>
      <p:sp>
        <p:nvSpPr>
          <p:cNvPr id="610" name="Google Shape;610;p62"/>
          <p:cNvSpPr/>
          <p:nvPr>
            <p:ph idx="28" type="pic"/>
          </p:nvPr>
        </p:nvSpPr>
        <p:spPr>
          <a:xfrm>
            <a:off x="5615873" y="4173334"/>
            <a:ext cx="1280100" cy="441300"/>
          </a:xfrm>
          <a:prstGeom prst="rect">
            <a:avLst/>
          </a:prstGeom>
          <a:noFill/>
          <a:ln>
            <a:noFill/>
          </a:ln>
        </p:spPr>
      </p:sp>
      <p:sp>
        <p:nvSpPr>
          <p:cNvPr id="611" name="Google Shape;611;p62"/>
          <p:cNvSpPr/>
          <p:nvPr>
            <p:ph idx="29" type="pic"/>
          </p:nvPr>
        </p:nvSpPr>
        <p:spPr>
          <a:xfrm>
            <a:off x="7255174" y="4173334"/>
            <a:ext cx="1280100" cy="441300"/>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stman Snapshot">
  <p:cSld name="CUSTOM_9">
    <p:spTree>
      <p:nvGrpSpPr>
        <p:cNvPr id="44" name="Shape 44"/>
        <p:cNvGrpSpPr/>
        <p:nvPr/>
      </p:nvGrpSpPr>
      <p:grpSpPr>
        <a:xfrm>
          <a:off x="0" y="0"/>
          <a:ext cx="0" cy="0"/>
          <a:chOff x="0" y="0"/>
          <a:chExt cx="0" cy="0"/>
        </a:xfrm>
      </p:grpSpPr>
      <p:sp>
        <p:nvSpPr>
          <p:cNvPr id="45" name="Google Shape;45;p7"/>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descr="A picture containing text, screenshot&#10;&#10;Description automatically generated" id="46" name="Google Shape;46;p7"/>
          <p:cNvPicPr preferRelativeResize="0"/>
          <p:nvPr/>
        </p:nvPicPr>
        <p:blipFill rotWithShape="1">
          <a:blip r:embed="rId2">
            <a:alphaModFix/>
          </a:blip>
          <a:srcRect b="0" l="0" r="0" t="0"/>
          <a:stretch/>
        </p:blipFill>
        <p:spPr>
          <a:xfrm>
            <a:off x="0" y="-7936"/>
            <a:ext cx="9144002" cy="5143501"/>
          </a:xfrm>
          <a:prstGeom prst="rect">
            <a:avLst/>
          </a:prstGeom>
          <a:noFill/>
          <a:ln>
            <a:noFill/>
          </a:ln>
        </p:spPr>
      </p:pic>
      <p:sp>
        <p:nvSpPr>
          <p:cNvPr id="47" name="Google Shape;47;p7"/>
          <p:cNvSpPr txBox="1"/>
          <p:nvPr/>
        </p:nvSpPr>
        <p:spPr>
          <a:xfrm>
            <a:off x="214684" y="1367627"/>
            <a:ext cx="20514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Inter SemiBold"/>
                <a:ea typeface="Inter SemiBold"/>
                <a:cs typeface="Inter SemiBold"/>
                <a:sym typeface="Inter SemiBold"/>
              </a:rPr>
              <a:t>Total number of apps downloaded to date</a:t>
            </a:r>
            <a:endParaRPr/>
          </a:p>
        </p:txBody>
      </p:sp>
      <p:sp>
        <p:nvSpPr>
          <p:cNvPr id="48" name="Google Shape;48;p7"/>
          <p:cNvSpPr txBox="1"/>
          <p:nvPr/>
        </p:nvSpPr>
        <p:spPr>
          <a:xfrm>
            <a:off x="2490080" y="1368953"/>
            <a:ext cx="1437900" cy="554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500" u="none" cap="none" strike="noStrike">
                <a:solidFill>
                  <a:srgbClr val="000000"/>
                </a:solidFill>
                <a:latin typeface="Inter SemiBold"/>
                <a:ea typeface="Inter SemiBold"/>
                <a:cs typeface="Inter SemiBold"/>
                <a:sym typeface="Inter SemiBold"/>
              </a:rPr>
              <a:t>Customers</a:t>
            </a:r>
            <a:endParaRPr/>
          </a:p>
          <a:p>
            <a:pPr indent="0" lvl="0" marL="0" marR="0" rtl="0" algn="l">
              <a:lnSpc>
                <a:spcPct val="100000"/>
              </a:lnSpc>
              <a:spcBef>
                <a:spcPts val="0"/>
              </a:spcBef>
              <a:spcAft>
                <a:spcPts val="0"/>
              </a:spcAft>
              <a:buNone/>
            </a:pPr>
            <a:r>
              <a:rPr b="1" i="0" lang="en" sz="1500" u="none" cap="none" strike="noStrike">
                <a:solidFill>
                  <a:srgbClr val="000000"/>
                </a:solidFill>
                <a:latin typeface="Inter SemiBold"/>
                <a:ea typeface="Inter SemiBold"/>
                <a:cs typeface="Inter SemiBold"/>
                <a:sym typeface="Inter SemiBold"/>
              </a:rPr>
              <a:t>of Postman</a:t>
            </a:r>
            <a:endParaRPr/>
          </a:p>
        </p:txBody>
      </p:sp>
      <p:sp>
        <p:nvSpPr>
          <p:cNvPr id="49" name="Google Shape;49;p7"/>
          <p:cNvSpPr txBox="1"/>
          <p:nvPr/>
        </p:nvSpPr>
        <p:spPr>
          <a:xfrm>
            <a:off x="4741629" y="1370278"/>
            <a:ext cx="1577700" cy="877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700" u="none" cap="none" strike="noStrike">
                <a:solidFill>
                  <a:srgbClr val="000000"/>
                </a:solidFill>
                <a:latin typeface="Inter SemiBold"/>
                <a:ea typeface="Inter SemiBold"/>
                <a:cs typeface="Inter SemiBold"/>
                <a:sym typeface="Inter SemiBold"/>
              </a:rPr>
              <a:t>Total number of Sign-ups</a:t>
            </a:r>
            <a:endParaRPr/>
          </a:p>
        </p:txBody>
      </p:sp>
      <p:sp>
        <p:nvSpPr>
          <p:cNvPr id="50" name="Google Shape;50;p7"/>
          <p:cNvSpPr txBox="1"/>
          <p:nvPr/>
        </p:nvSpPr>
        <p:spPr>
          <a:xfrm>
            <a:off x="263716" y="3042205"/>
            <a:ext cx="1284000" cy="892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Average time</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spent on</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Postman</a:t>
            </a:r>
            <a:br>
              <a:rPr b="1" i="0" lang="en" sz="1300" u="none" cap="none" strike="noStrike">
                <a:solidFill>
                  <a:srgbClr val="000000"/>
                </a:solidFill>
                <a:latin typeface="Inter SemiBold"/>
                <a:ea typeface="Inter SemiBold"/>
                <a:cs typeface="Inter SemiBold"/>
                <a:sym typeface="Inter SemiBold"/>
              </a:rPr>
            </a:br>
            <a:r>
              <a:rPr b="1" i="0" lang="en" sz="1300" u="none" cap="none" strike="noStrike">
                <a:solidFill>
                  <a:srgbClr val="000000"/>
                </a:solidFill>
                <a:latin typeface="Inter SemiBold"/>
                <a:ea typeface="Inter SemiBold"/>
                <a:cs typeface="Inter SemiBold"/>
                <a:sym typeface="Inter SemiBold"/>
              </a:rPr>
              <a:t>per day </a:t>
            </a:r>
            <a:endParaRPr/>
          </a:p>
        </p:txBody>
      </p:sp>
      <p:sp>
        <p:nvSpPr>
          <p:cNvPr id="51" name="Google Shape;51;p7"/>
          <p:cNvSpPr txBox="1"/>
          <p:nvPr/>
        </p:nvSpPr>
        <p:spPr>
          <a:xfrm>
            <a:off x="1728022" y="3265636"/>
            <a:ext cx="1338600" cy="892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Total number of collections on the public API network</a:t>
            </a:r>
            <a:endParaRPr/>
          </a:p>
        </p:txBody>
      </p:sp>
      <p:sp>
        <p:nvSpPr>
          <p:cNvPr id="52" name="Google Shape;52;p7"/>
          <p:cNvSpPr txBox="1"/>
          <p:nvPr/>
        </p:nvSpPr>
        <p:spPr>
          <a:xfrm>
            <a:off x="3287801" y="3441882"/>
            <a:ext cx="1109400" cy="692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Monthly</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active users</a:t>
            </a:r>
            <a:endParaRPr/>
          </a:p>
        </p:txBody>
      </p:sp>
      <p:sp>
        <p:nvSpPr>
          <p:cNvPr id="53" name="Google Shape;53;p7"/>
          <p:cNvSpPr txBox="1"/>
          <p:nvPr/>
        </p:nvSpPr>
        <p:spPr>
          <a:xfrm>
            <a:off x="4529530" y="3451157"/>
            <a:ext cx="1109400" cy="692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Weekly</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active users</a:t>
            </a:r>
            <a:endParaRPr/>
          </a:p>
        </p:txBody>
      </p:sp>
      <p:sp>
        <p:nvSpPr>
          <p:cNvPr id="54" name="Google Shape;54;p7"/>
          <p:cNvSpPr txBox="1"/>
          <p:nvPr/>
        </p:nvSpPr>
        <p:spPr>
          <a:xfrm>
            <a:off x="5629123" y="3375224"/>
            <a:ext cx="15528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200" u="none" cap="none" strike="noStrike">
                <a:solidFill>
                  <a:srgbClr val="000000"/>
                </a:solidFill>
                <a:latin typeface="Inter SemiBold"/>
                <a:ea typeface="Inter SemiBold"/>
                <a:cs typeface="Inter SemiBold"/>
                <a:sym typeface="Inter SemiBold"/>
              </a:rPr>
              <a:t>Total number of domains with at least 1 active user</a:t>
            </a:r>
            <a:endParaRPr/>
          </a:p>
        </p:txBody>
      </p:sp>
      <p:sp>
        <p:nvSpPr>
          <p:cNvPr id="55" name="Google Shape;55;p7"/>
          <p:cNvSpPr txBox="1"/>
          <p:nvPr/>
        </p:nvSpPr>
        <p:spPr>
          <a:xfrm>
            <a:off x="7776065" y="1363929"/>
            <a:ext cx="19878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Inter SemiBold"/>
                <a:ea typeface="Inter SemiBold"/>
                <a:cs typeface="Inter SemiBold"/>
                <a:sym typeface="Inter SemiBold"/>
              </a:rPr>
              <a:t>Significant</a:t>
            </a:r>
            <a:br>
              <a:rPr b="1" i="0" lang="en" sz="1300" u="none" cap="none" strike="noStrike">
                <a:solidFill>
                  <a:srgbClr val="000000"/>
                </a:solidFill>
                <a:latin typeface="Inter SemiBold"/>
                <a:ea typeface="Inter SemiBold"/>
                <a:cs typeface="Inter SemiBold"/>
                <a:sym typeface="Inter SemiBold"/>
              </a:rPr>
            </a:br>
            <a:r>
              <a:rPr b="1" i="0" lang="en" sz="1300" u="none" cap="none" strike="noStrike">
                <a:solidFill>
                  <a:srgbClr val="000000"/>
                </a:solidFill>
                <a:latin typeface="Inter SemiBold"/>
                <a:ea typeface="Inter SemiBold"/>
                <a:cs typeface="Inter SemiBold"/>
                <a:sym typeface="Inter SemiBold"/>
              </a:rPr>
              <a:t>customers</a:t>
            </a:r>
            <a:endParaRPr/>
          </a:p>
          <a:p>
            <a:pPr indent="0" lvl="0" marL="0" marR="0" rtl="0" algn="l">
              <a:lnSpc>
                <a:spcPct val="100000"/>
              </a:lnSpc>
              <a:spcBef>
                <a:spcPts val="0"/>
              </a:spcBef>
              <a:spcAft>
                <a:spcPts val="0"/>
              </a:spcAft>
              <a:buNone/>
            </a:pPr>
            <a:r>
              <a:rPr b="1" i="0" lang="en" sz="1300" u="none" cap="none" strike="noStrike">
                <a:solidFill>
                  <a:srgbClr val="000000"/>
                </a:solidFill>
                <a:latin typeface="Inter SemiBold"/>
                <a:ea typeface="Inter SemiBold"/>
                <a:cs typeface="Inter SemiBold"/>
                <a:sym typeface="Inter SemiBold"/>
              </a:rPr>
              <a:t>By ARR</a:t>
            </a:r>
            <a:endParaRPr/>
          </a:p>
        </p:txBody>
      </p:sp>
      <p:sp>
        <p:nvSpPr>
          <p:cNvPr id="56" name="Google Shape;56;p7"/>
          <p:cNvSpPr txBox="1"/>
          <p:nvPr/>
        </p:nvSpPr>
        <p:spPr>
          <a:xfrm>
            <a:off x="7666075" y="2232850"/>
            <a:ext cx="12480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 sz="1400" u="none" cap="none" strike="noStrike">
                <a:solidFill>
                  <a:srgbClr val="FF6C37"/>
                </a:solidFill>
                <a:latin typeface="Inter"/>
                <a:ea typeface="Inter"/>
                <a:cs typeface="Inter"/>
                <a:sym typeface="Inter"/>
              </a:rPr>
              <a:t>Customers</a:t>
            </a:r>
            <a:endParaRPr/>
          </a:p>
        </p:txBody>
      </p:sp>
      <p:sp>
        <p:nvSpPr>
          <p:cNvPr id="57" name="Google Shape;57;p7"/>
          <p:cNvSpPr txBox="1"/>
          <p:nvPr/>
        </p:nvSpPr>
        <p:spPr>
          <a:xfrm>
            <a:off x="7691249" y="2965700"/>
            <a:ext cx="12228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 sz="1400" u="none" cap="none" strike="noStrike">
                <a:solidFill>
                  <a:srgbClr val="FF6C37"/>
                </a:solidFill>
                <a:latin typeface="Inter"/>
                <a:ea typeface="Inter"/>
                <a:cs typeface="Inter"/>
                <a:sym typeface="Inter"/>
              </a:rPr>
              <a:t>Customers</a:t>
            </a:r>
            <a:endParaRPr/>
          </a:p>
        </p:txBody>
      </p:sp>
      <p:sp>
        <p:nvSpPr>
          <p:cNvPr id="58" name="Google Shape;58;p7"/>
          <p:cNvSpPr txBox="1"/>
          <p:nvPr/>
        </p:nvSpPr>
        <p:spPr>
          <a:xfrm>
            <a:off x="7700524" y="3682625"/>
            <a:ext cx="12228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 sz="1400" u="none" cap="none" strike="noStrike">
                <a:solidFill>
                  <a:srgbClr val="FF6C37"/>
                </a:solidFill>
                <a:latin typeface="Inter"/>
                <a:ea typeface="Inter"/>
                <a:cs typeface="Inter"/>
                <a:sym typeface="Inter"/>
              </a:rPr>
              <a:t>Customers</a:t>
            </a:r>
            <a:endParaRPr/>
          </a:p>
        </p:txBody>
      </p:sp>
      <p:sp>
        <p:nvSpPr>
          <p:cNvPr id="59" name="Google Shape;59;p7"/>
          <p:cNvSpPr txBox="1"/>
          <p:nvPr/>
        </p:nvSpPr>
        <p:spPr>
          <a:xfrm>
            <a:off x="326575" y="1922325"/>
            <a:ext cx="1187400" cy="6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txBox="1"/>
          <p:nvPr>
            <p:ph idx="2" type="title"/>
          </p:nvPr>
        </p:nvSpPr>
        <p:spPr>
          <a:xfrm>
            <a:off x="2471547" y="1946554"/>
            <a:ext cx="1759200" cy="6465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1" name="Google Shape;61;p7"/>
          <p:cNvSpPr txBox="1"/>
          <p:nvPr>
            <p:ph idx="3" type="title"/>
          </p:nvPr>
        </p:nvSpPr>
        <p:spPr>
          <a:xfrm>
            <a:off x="244923" y="1924295"/>
            <a:ext cx="1284000" cy="6465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2" name="Google Shape;62;p7"/>
          <p:cNvSpPr txBox="1"/>
          <p:nvPr>
            <p:ph idx="4" type="title"/>
          </p:nvPr>
        </p:nvSpPr>
        <p:spPr>
          <a:xfrm>
            <a:off x="7545325" y="2492625"/>
            <a:ext cx="1338600" cy="456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7"/>
          <p:cNvSpPr txBox="1"/>
          <p:nvPr>
            <p:ph idx="5" type="title"/>
          </p:nvPr>
        </p:nvSpPr>
        <p:spPr>
          <a:xfrm>
            <a:off x="4723900" y="2281050"/>
            <a:ext cx="2327100" cy="646500"/>
          </a:xfrm>
          <a:prstGeom prst="rect">
            <a:avLst/>
          </a:prstGeom>
        </p:spPr>
        <p:txBody>
          <a:bodyPr anchorCtr="0" anchor="t" bIns="91425" lIns="91425" spcFirstLastPara="1" rIns="91425" wrap="square" tIns="91425">
            <a:noAutofit/>
          </a:bodyPr>
          <a:lstStyle>
            <a:lvl1pPr lvl="0" rtl="0">
              <a:spcBef>
                <a:spcPts val="0"/>
              </a:spcBef>
              <a:spcAft>
                <a:spcPts val="0"/>
              </a:spcAft>
              <a:buSzPts val="3100"/>
              <a:buNone/>
              <a:defRPr sz="3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 name="Google Shape;64;p7"/>
          <p:cNvSpPr txBox="1"/>
          <p:nvPr>
            <p:ph idx="6" type="title"/>
          </p:nvPr>
        </p:nvSpPr>
        <p:spPr>
          <a:xfrm>
            <a:off x="7545325" y="3254625"/>
            <a:ext cx="1338600" cy="456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5" name="Google Shape;65;p7"/>
          <p:cNvSpPr txBox="1"/>
          <p:nvPr>
            <p:ph idx="7" type="title"/>
          </p:nvPr>
        </p:nvSpPr>
        <p:spPr>
          <a:xfrm>
            <a:off x="7545325" y="3890450"/>
            <a:ext cx="1338600" cy="456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7"/>
          <p:cNvSpPr txBox="1"/>
          <p:nvPr>
            <p:ph idx="8" type="title"/>
          </p:nvPr>
        </p:nvSpPr>
        <p:spPr>
          <a:xfrm>
            <a:off x="244923" y="4018806"/>
            <a:ext cx="1284000" cy="646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7"/>
          <p:cNvSpPr txBox="1"/>
          <p:nvPr>
            <p:ph idx="9" type="title"/>
          </p:nvPr>
        </p:nvSpPr>
        <p:spPr>
          <a:xfrm>
            <a:off x="1692725" y="4095000"/>
            <a:ext cx="1374000" cy="646500"/>
          </a:xfrm>
          <a:prstGeom prst="rect">
            <a:avLst/>
          </a:prstGeom>
        </p:spPr>
        <p:txBody>
          <a:bodyPr anchorCtr="0" anchor="t" bIns="91425" lIns="91425" spcFirstLastPara="1" rIns="91425" wrap="square" tIns="91425">
            <a:noAutofit/>
          </a:bodyPr>
          <a:lstStyle>
            <a:lvl1pPr lvl="0" rtl="0">
              <a:spcBef>
                <a:spcPts val="0"/>
              </a:spcBef>
              <a:spcAft>
                <a:spcPts val="0"/>
              </a:spcAft>
              <a:buSzPts val="1900"/>
              <a:buNone/>
              <a:defRPr sz="1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 name="Google Shape;68;p7"/>
          <p:cNvSpPr txBox="1"/>
          <p:nvPr>
            <p:ph idx="13" type="title"/>
          </p:nvPr>
        </p:nvSpPr>
        <p:spPr>
          <a:xfrm>
            <a:off x="3216725" y="4026222"/>
            <a:ext cx="1155000" cy="646500"/>
          </a:xfrm>
          <a:prstGeom prst="rect">
            <a:avLst/>
          </a:prstGeom>
        </p:spPr>
        <p:txBody>
          <a:bodyPr anchorCtr="0" anchor="t" bIns="91425" lIns="91425" spcFirstLastPara="1" rIns="91425" wrap="square" tIns="91425">
            <a:noAutofit/>
          </a:bodyPr>
          <a:lstStyle>
            <a:lvl1pPr lvl="0" rtl="0">
              <a:spcBef>
                <a:spcPts val="0"/>
              </a:spcBef>
              <a:spcAft>
                <a:spcPts val="0"/>
              </a:spcAft>
              <a:buSzPts val="23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9" name="Google Shape;69;p7"/>
          <p:cNvSpPr txBox="1"/>
          <p:nvPr>
            <p:ph idx="14" type="title"/>
          </p:nvPr>
        </p:nvSpPr>
        <p:spPr>
          <a:xfrm>
            <a:off x="4489851" y="4026225"/>
            <a:ext cx="972900" cy="6465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7"/>
          <p:cNvSpPr txBox="1"/>
          <p:nvPr>
            <p:ph idx="15" type="title"/>
          </p:nvPr>
        </p:nvSpPr>
        <p:spPr>
          <a:xfrm>
            <a:off x="5578925" y="4026225"/>
            <a:ext cx="1635300" cy="6465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5">
    <p:spTree>
      <p:nvGrpSpPr>
        <p:cNvPr id="612" name="Shape 612"/>
        <p:cNvGrpSpPr/>
        <p:nvPr/>
      </p:nvGrpSpPr>
      <p:grpSpPr>
        <a:xfrm>
          <a:off x="0" y="0"/>
          <a:ext cx="0" cy="0"/>
          <a:chOff x="0" y="0"/>
          <a:chExt cx="0" cy="0"/>
        </a:xfrm>
      </p:grpSpPr>
      <p:sp>
        <p:nvSpPr>
          <p:cNvPr id="613" name="Google Shape;613;p63"/>
          <p:cNvSpPr txBox="1"/>
          <p:nvPr>
            <p:ph type="title"/>
          </p:nvPr>
        </p:nvSpPr>
        <p:spPr>
          <a:xfrm>
            <a:off x="1225650" y="2160600"/>
            <a:ext cx="4096500" cy="1300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28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614" name="Shape 614"/>
        <p:cNvGrpSpPr/>
        <p:nvPr/>
      </p:nvGrpSpPr>
      <p:grpSpPr>
        <a:xfrm>
          <a:off x="0" y="0"/>
          <a:ext cx="0" cy="0"/>
          <a:chOff x="0" y="0"/>
          <a:chExt cx="0" cy="0"/>
        </a:xfrm>
      </p:grpSpPr>
      <p:sp>
        <p:nvSpPr>
          <p:cNvPr id="615" name="Google Shape;615;p64"/>
          <p:cNvSpPr txBox="1"/>
          <p:nvPr>
            <p:ph type="title"/>
          </p:nvPr>
        </p:nvSpPr>
        <p:spPr>
          <a:xfrm>
            <a:off x="628650" y="455123"/>
            <a:ext cx="7886700" cy="526200"/>
          </a:xfrm>
          <a:prstGeom prst="rect">
            <a:avLst/>
          </a:prstGeom>
          <a:noFill/>
          <a:ln>
            <a:noFill/>
          </a:ln>
        </p:spPr>
        <p:txBody>
          <a:bodyPr anchorCtr="0" anchor="b" bIns="68575" lIns="0" spcFirstLastPara="1" rIns="68575" wrap="square" tIns="68575">
            <a:noAutofit/>
          </a:bodyPr>
          <a:lstStyle>
            <a:lvl1pPr lvl="0" algn="l">
              <a:lnSpc>
                <a:spcPct val="100000"/>
              </a:lnSpc>
              <a:spcBef>
                <a:spcPts val="0"/>
              </a:spcBef>
              <a:spcAft>
                <a:spcPts val="0"/>
              </a:spcAft>
              <a:buSzPts val="1500"/>
              <a:buNone/>
              <a:defRPr b="1" i="0" sz="2000">
                <a:solidFill>
                  <a:schemeClr val="accent2"/>
                </a:solidFill>
                <a:latin typeface="Inter"/>
                <a:ea typeface="Inter"/>
                <a:cs typeface="Inter"/>
                <a:sym typeface="Inter"/>
              </a:defRPr>
            </a:lvl1pPr>
            <a:lvl2pPr lvl="1" algn="l">
              <a:lnSpc>
                <a:spcPct val="100000"/>
              </a:lnSpc>
              <a:spcBef>
                <a:spcPts val="0"/>
              </a:spcBef>
              <a:spcAft>
                <a:spcPts val="0"/>
              </a:spcAft>
              <a:buSzPts val="2100"/>
              <a:buNone/>
              <a:defRPr/>
            </a:lvl2pPr>
            <a:lvl3pPr lvl="2" algn="l">
              <a:lnSpc>
                <a:spcPct val="100000"/>
              </a:lnSpc>
              <a:spcBef>
                <a:spcPts val="0"/>
              </a:spcBef>
              <a:spcAft>
                <a:spcPts val="0"/>
              </a:spcAft>
              <a:buSzPts val="2100"/>
              <a:buNone/>
              <a:defRPr/>
            </a:lvl3pPr>
            <a:lvl4pPr lvl="3" algn="l">
              <a:lnSpc>
                <a:spcPct val="100000"/>
              </a:lnSpc>
              <a:spcBef>
                <a:spcPts val="0"/>
              </a:spcBef>
              <a:spcAft>
                <a:spcPts val="0"/>
              </a:spcAft>
              <a:buSzPts val="2100"/>
              <a:buNone/>
              <a:defRPr/>
            </a:lvl4pPr>
            <a:lvl5pPr lvl="4" algn="l">
              <a:lnSpc>
                <a:spcPct val="100000"/>
              </a:lnSpc>
              <a:spcBef>
                <a:spcPts val="0"/>
              </a:spcBef>
              <a:spcAft>
                <a:spcPts val="0"/>
              </a:spcAft>
              <a:buSzPts val="2100"/>
              <a:buNone/>
              <a:defRPr/>
            </a:lvl5pPr>
            <a:lvl6pPr lvl="5" algn="l">
              <a:lnSpc>
                <a:spcPct val="100000"/>
              </a:lnSpc>
              <a:spcBef>
                <a:spcPts val="0"/>
              </a:spcBef>
              <a:spcAft>
                <a:spcPts val="0"/>
              </a:spcAft>
              <a:buSzPts val="2100"/>
              <a:buNone/>
              <a:defRPr/>
            </a:lvl6pPr>
            <a:lvl7pPr lvl="6" algn="l">
              <a:lnSpc>
                <a:spcPct val="100000"/>
              </a:lnSpc>
              <a:spcBef>
                <a:spcPts val="0"/>
              </a:spcBef>
              <a:spcAft>
                <a:spcPts val="0"/>
              </a:spcAft>
              <a:buSzPts val="2100"/>
              <a:buNone/>
              <a:defRPr/>
            </a:lvl7pPr>
            <a:lvl8pPr lvl="7" algn="l">
              <a:lnSpc>
                <a:spcPct val="100000"/>
              </a:lnSpc>
              <a:spcBef>
                <a:spcPts val="0"/>
              </a:spcBef>
              <a:spcAft>
                <a:spcPts val="0"/>
              </a:spcAft>
              <a:buSzPts val="2100"/>
              <a:buNone/>
              <a:defRPr/>
            </a:lvl8pPr>
            <a:lvl9pPr lvl="8" algn="l">
              <a:lnSpc>
                <a:spcPct val="100000"/>
              </a:lnSpc>
              <a:spcBef>
                <a:spcPts val="0"/>
              </a:spcBef>
              <a:spcAft>
                <a:spcPts val="0"/>
              </a:spcAft>
              <a:buSzPts val="2100"/>
              <a:buNone/>
              <a:defRPr/>
            </a:lvl9pPr>
          </a:lstStyle>
          <a:p/>
        </p:txBody>
      </p:sp>
      <p:sp>
        <p:nvSpPr>
          <p:cNvPr id="616" name="Google Shape;616;p64"/>
          <p:cNvSpPr txBox="1"/>
          <p:nvPr>
            <p:ph idx="1" type="body"/>
          </p:nvPr>
        </p:nvSpPr>
        <p:spPr>
          <a:xfrm>
            <a:off x="628650" y="1113602"/>
            <a:ext cx="3255600" cy="3674400"/>
          </a:xfrm>
          <a:prstGeom prst="rect">
            <a:avLst/>
          </a:prstGeom>
          <a:noFill/>
          <a:ln>
            <a:noFill/>
          </a:ln>
        </p:spPr>
        <p:txBody>
          <a:bodyPr anchorCtr="0" anchor="t" bIns="137150" lIns="0" spcFirstLastPara="1" rIns="205725" wrap="square" tIns="0">
            <a:noAutofit/>
          </a:bodyPr>
          <a:lstStyle>
            <a:lvl1pPr indent="-228600" lvl="0" marL="457200" marR="0" algn="l">
              <a:lnSpc>
                <a:spcPct val="90000"/>
              </a:lnSpc>
              <a:spcBef>
                <a:spcPts val="700"/>
              </a:spcBef>
              <a:spcAft>
                <a:spcPts val="0"/>
              </a:spcAft>
              <a:buClr>
                <a:srgbClr val="315562"/>
              </a:buClr>
              <a:buSzPts val="900"/>
              <a:buFont typeface="Arial"/>
              <a:buNone/>
              <a:defRPr b="1" i="0" sz="1000" u="none" cap="none" strike="noStrike">
                <a:solidFill>
                  <a:schemeClr val="accent2"/>
                </a:solidFill>
                <a:latin typeface="Inter"/>
                <a:ea typeface="Inter"/>
                <a:cs typeface="Inter"/>
                <a:sym typeface="Inter"/>
              </a:defRPr>
            </a:lvl1pPr>
            <a:lvl2pPr indent="-285750" lvl="1" marL="914400" marR="0" algn="l">
              <a:lnSpc>
                <a:spcPct val="90000"/>
              </a:lnSpc>
              <a:spcBef>
                <a:spcPts val="400"/>
              </a:spcBef>
              <a:spcAft>
                <a:spcPts val="0"/>
              </a:spcAft>
              <a:buClr>
                <a:srgbClr val="315562"/>
              </a:buClr>
              <a:buSzPts val="900"/>
              <a:buFont typeface="Arial"/>
              <a:buChar char="•"/>
              <a:defRPr b="0" i="0" sz="900" u="none" cap="none" strike="noStrike">
                <a:solidFill>
                  <a:srgbClr val="315562"/>
                </a:solidFill>
                <a:latin typeface="Open Sans"/>
                <a:ea typeface="Open Sans"/>
                <a:cs typeface="Open Sans"/>
                <a:sym typeface="Open Sans"/>
              </a:defRPr>
            </a:lvl2pPr>
            <a:lvl3pPr indent="-285750" lvl="2" marL="1371600" marR="0" algn="l">
              <a:lnSpc>
                <a:spcPct val="90000"/>
              </a:lnSpc>
              <a:spcBef>
                <a:spcPts val="400"/>
              </a:spcBef>
              <a:spcAft>
                <a:spcPts val="0"/>
              </a:spcAft>
              <a:buClr>
                <a:srgbClr val="315562"/>
              </a:buClr>
              <a:buSzPts val="900"/>
              <a:buFont typeface="Arial"/>
              <a:buChar char="•"/>
              <a:defRPr b="0" i="0" sz="900" u="none" cap="none" strike="noStrike">
                <a:solidFill>
                  <a:srgbClr val="315562"/>
                </a:solidFill>
                <a:latin typeface="Open Sans"/>
                <a:ea typeface="Open Sans"/>
                <a:cs typeface="Open Sans"/>
                <a:sym typeface="Open Sans"/>
              </a:defRPr>
            </a:lvl3pPr>
            <a:lvl4pPr indent="-285750" lvl="3" marL="1828800" marR="0" algn="l">
              <a:lnSpc>
                <a:spcPct val="90000"/>
              </a:lnSpc>
              <a:spcBef>
                <a:spcPts val="400"/>
              </a:spcBef>
              <a:spcAft>
                <a:spcPts val="0"/>
              </a:spcAft>
              <a:buClr>
                <a:srgbClr val="315562"/>
              </a:buClr>
              <a:buSzPts val="900"/>
              <a:buFont typeface="Arial"/>
              <a:buChar char="•"/>
              <a:defRPr b="0" i="0" sz="900" u="none" cap="none" strike="noStrike">
                <a:solidFill>
                  <a:srgbClr val="315562"/>
                </a:solidFill>
                <a:latin typeface="Open Sans"/>
                <a:ea typeface="Open Sans"/>
                <a:cs typeface="Open Sans"/>
                <a:sym typeface="Open Sans"/>
              </a:defRPr>
            </a:lvl4pPr>
            <a:lvl5pPr indent="-298450" lvl="4" marL="2286000" marR="0" algn="l">
              <a:lnSpc>
                <a:spcPct val="90000"/>
              </a:lnSpc>
              <a:spcBef>
                <a:spcPts val="400"/>
              </a:spcBef>
              <a:spcAft>
                <a:spcPts val="0"/>
              </a:spcAft>
              <a:buClr>
                <a:schemeClr val="dk1"/>
              </a:buClr>
              <a:buSzPts val="1100"/>
              <a:buFont typeface="Arial"/>
              <a:buChar char="•"/>
              <a:defRPr b="0" i="0" sz="1100" u="none" cap="none" strike="noStrike">
                <a:solidFill>
                  <a:schemeClr val="dk1"/>
                </a:solidFill>
                <a:latin typeface="Open Sans"/>
                <a:ea typeface="Open Sans"/>
                <a:cs typeface="Open Sans"/>
                <a:sym typeface="Open Sans"/>
              </a:defRPr>
            </a:lvl5pPr>
            <a:lvl6pPr indent="-317500" lvl="5" marL="2743200" marR="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3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7" name="Shape 617"/>
        <p:cNvGrpSpPr/>
        <p:nvPr/>
      </p:nvGrpSpPr>
      <p:grpSpPr>
        <a:xfrm>
          <a:off x="0" y="0"/>
          <a:ext cx="0" cy="0"/>
          <a:chOff x="0" y="0"/>
          <a:chExt cx="0" cy="0"/>
        </a:xfrm>
      </p:grpSpPr>
      <p:sp>
        <p:nvSpPr>
          <p:cNvPr id="618" name="Google Shape;618;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19" name="Google Shape;619;p6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1000"/>
              </a:spcBef>
              <a:spcAft>
                <a:spcPts val="0"/>
              </a:spcAft>
              <a:buSzPts val="1200"/>
              <a:buChar char="○"/>
              <a:defRPr/>
            </a:lvl2pPr>
            <a:lvl3pPr indent="-292100" lvl="2" marL="1371600">
              <a:spcBef>
                <a:spcPts val="1000"/>
              </a:spcBef>
              <a:spcAft>
                <a:spcPts val="0"/>
              </a:spcAft>
              <a:buSzPts val="1000"/>
              <a:buChar char="■"/>
              <a:defRPr/>
            </a:lvl3pPr>
            <a:lvl4pPr indent="-304800" lvl="3" marL="1828800">
              <a:spcBef>
                <a:spcPts val="1000"/>
              </a:spcBef>
              <a:spcAft>
                <a:spcPts val="0"/>
              </a:spcAft>
              <a:buSzPts val="1200"/>
              <a:buChar char="●"/>
              <a:defRPr/>
            </a:lvl4pPr>
            <a:lvl5pPr indent="-292100" lvl="4" marL="2286000">
              <a:spcBef>
                <a:spcPts val="1000"/>
              </a:spcBef>
              <a:spcAft>
                <a:spcPts val="0"/>
              </a:spcAft>
              <a:buSzPts val="1000"/>
              <a:buChar char="○"/>
              <a:defRPr/>
            </a:lvl5pPr>
            <a:lvl6pPr indent="-292100" lvl="5" marL="2743200">
              <a:spcBef>
                <a:spcPts val="1000"/>
              </a:spcBef>
              <a:spcAft>
                <a:spcPts val="0"/>
              </a:spcAft>
              <a:buSzPts val="1000"/>
              <a:buChar char="■"/>
              <a:defRPr/>
            </a:lvl6pPr>
            <a:lvl7pPr indent="-304800" lvl="6" marL="3200400">
              <a:spcBef>
                <a:spcPts val="1000"/>
              </a:spcBef>
              <a:spcAft>
                <a:spcPts val="0"/>
              </a:spcAft>
              <a:buSzPts val="1200"/>
              <a:buChar char="●"/>
              <a:defRPr/>
            </a:lvl7pPr>
            <a:lvl8pPr indent="-292100" lvl="7" marL="3657600">
              <a:spcBef>
                <a:spcPts val="1000"/>
              </a:spcBef>
              <a:spcAft>
                <a:spcPts val="0"/>
              </a:spcAft>
              <a:buSzPts val="1000"/>
              <a:buChar char="○"/>
              <a:defRPr/>
            </a:lvl8pPr>
            <a:lvl9pPr indent="-292100" lvl="8" marL="4114800">
              <a:spcBef>
                <a:spcPts val="1000"/>
              </a:spcBef>
              <a:spcAft>
                <a:spcPts val="1000"/>
              </a:spcAft>
              <a:buSzPts val="1000"/>
              <a:buChar char="■"/>
              <a:defRPr/>
            </a:lvl9pPr>
          </a:lstStyle>
          <a:p/>
        </p:txBody>
      </p:sp>
      <p:sp>
        <p:nvSpPr>
          <p:cNvPr id="620" name="Google Shape;620;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align 1">
  <p:cSld name="BLANK_2">
    <p:bg>
      <p:bgPr>
        <a:solidFill>
          <a:schemeClr val="lt1"/>
        </a:solidFill>
      </p:bgPr>
    </p:bg>
    <p:spTree>
      <p:nvGrpSpPr>
        <p:cNvPr id="621" name="Shape 621"/>
        <p:cNvGrpSpPr/>
        <p:nvPr/>
      </p:nvGrpSpPr>
      <p:grpSpPr>
        <a:xfrm>
          <a:off x="0" y="0"/>
          <a:ext cx="0" cy="0"/>
          <a:chOff x="0" y="0"/>
          <a:chExt cx="0" cy="0"/>
        </a:xfrm>
      </p:grpSpPr>
      <p:sp>
        <p:nvSpPr>
          <p:cNvPr id="622" name="Google Shape;622;p66"/>
          <p:cNvSpPr txBox="1"/>
          <p:nvPr>
            <p:ph type="title"/>
          </p:nvPr>
        </p:nvSpPr>
        <p:spPr>
          <a:xfrm>
            <a:off x="387900" y="595638"/>
            <a:ext cx="8520600" cy="572700"/>
          </a:xfrm>
          <a:prstGeom prst="rect">
            <a:avLst/>
          </a:prstGeom>
          <a:noFill/>
          <a:ln>
            <a:noFill/>
          </a:ln>
        </p:spPr>
        <p:txBody>
          <a:bodyPr anchorCtr="0" anchor="b" bIns="45725" lIns="45725" spcFirstLastPara="1" rIns="45725" wrap="square" tIns="45725">
            <a:noAutofit/>
          </a:bodyPr>
          <a:lstStyle>
            <a:lvl1pPr lvl="0" algn="l">
              <a:lnSpc>
                <a:spcPct val="100000"/>
              </a:lnSpc>
              <a:spcBef>
                <a:spcPts val="0"/>
              </a:spcBef>
              <a:spcAft>
                <a:spcPts val="0"/>
              </a:spcAft>
              <a:buClr>
                <a:schemeClr val="dk1"/>
              </a:buClr>
              <a:buSzPts val="1000"/>
              <a:buNone/>
              <a:defRPr b="1" sz="2000">
                <a:solidFill>
                  <a:schemeClr val="dk1"/>
                </a:solidFill>
              </a:defRPr>
            </a:lvl1pPr>
            <a:lvl2pPr lvl="1" algn="l">
              <a:lnSpc>
                <a:spcPct val="100000"/>
              </a:lnSpc>
              <a:spcBef>
                <a:spcPts val="500"/>
              </a:spcBef>
              <a:spcAft>
                <a:spcPts val="0"/>
              </a:spcAft>
              <a:buClr>
                <a:schemeClr val="dk1"/>
              </a:buClr>
              <a:buSzPts val="1000"/>
              <a:buNone/>
              <a:defRPr b="1" sz="2000">
                <a:solidFill>
                  <a:schemeClr val="dk1"/>
                </a:solidFill>
              </a:defRPr>
            </a:lvl2pPr>
            <a:lvl3pPr lvl="2" algn="l">
              <a:lnSpc>
                <a:spcPct val="100000"/>
              </a:lnSpc>
              <a:spcBef>
                <a:spcPts val="500"/>
              </a:spcBef>
              <a:spcAft>
                <a:spcPts val="0"/>
              </a:spcAft>
              <a:buClr>
                <a:schemeClr val="dk1"/>
              </a:buClr>
              <a:buSzPts val="1000"/>
              <a:buNone/>
              <a:defRPr b="1" sz="2000">
                <a:solidFill>
                  <a:schemeClr val="dk1"/>
                </a:solidFill>
              </a:defRPr>
            </a:lvl3pPr>
            <a:lvl4pPr lvl="3" algn="l">
              <a:lnSpc>
                <a:spcPct val="100000"/>
              </a:lnSpc>
              <a:spcBef>
                <a:spcPts val="500"/>
              </a:spcBef>
              <a:spcAft>
                <a:spcPts val="0"/>
              </a:spcAft>
              <a:buClr>
                <a:schemeClr val="dk1"/>
              </a:buClr>
              <a:buSzPts val="1000"/>
              <a:buNone/>
              <a:defRPr b="1" sz="2000">
                <a:solidFill>
                  <a:schemeClr val="dk1"/>
                </a:solidFill>
              </a:defRPr>
            </a:lvl4pPr>
            <a:lvl5pPr lvl="4" algn="l">
              <a:lnSpc>
                <a:spcPct val="100000"/>
              </a:lnSpc>
              <a:spcBef>
                <a:spcPts val="500"/>
              </a:spcBef>
              <a:spcAft>
                <a:spcPts val="0"/>
              </a:spcAft>
              <a:buClr>
                <a:schemeClr val="dk1"/>
              </a:buClr>
              <a:buSzPts val="1000"/>
              <a:buNone/>
              <a:defRPr b="1" sz="2000">
                <a:solidFill>
                  <a:schemeClr val="dk1"/>
                </a:solidFill>
              </a:defRPr>
            </a:lvl5pPr>
            <a:lvl6pPr lvl="5" algn="l">
              <a:lnSpc>
                <a:spcPct val="100000"/>
              </a:lnSpc>
              <a:spcBef>
                <a:spcPts val="500"/>
              </a:spcBef>
              <a:spcAft>
                <a:spcPts val="0"/>
              </a:spcAft>
              <a:buClr>
                <a:schemeClr val="dk1"/>
              </a:buClr>
              <a:buSzPts val="1000"/>
              <a:buNone/>
              <a:defRPr b="1" sz="2000">
                <a:solidFill>
                  <a:schemeClr val="dk1"/>
                </a:solidFill>
              </a:defRPr>
            </a:lvl6pPr>
            <a:lvl7pPr lvl="6" algn="l">
              <a:lnSpc>
                <a:spcPct val="100000"/>
              </a:lnSpc>
              <a:spcBef>
                <a:spcPts val="500"/>
              </a:spcBef>
              <a:spcAft>
                <a:spcPts val="0"/>
              </a:spcAft>
              <a:buClr>
                <a:schemeClr val="dk1"/>
              </a:buClr>
              <a:buSzPts val="1000"/>
              <a:buNone/>
              <a:defRPr b="1" sz="2000">
                <a:solidFill>
                  <a:schemeClr val="dk1"/>
                </a:solidFill>
              </a:defRPr>
            </a:lvl7pPr>
            <a:lvl8pPr lvl="7" algn="l">
              <a:lnSpc>
                <a:spcPct val="100000"/>
              </a:lnSpc>
              <a:spcBef>
                <a:spcPts val="500"/>
              </a:spcBef>
              <a:spcAft>
                <a:spcPts val="0"/>
              </a:spcAft>
              <a:buClr>
                <a:schemeClr val="dk1"/>
              </a:buClr>
              <a:buSzPts val="1000"/>
              <a:buNone/>
              <a:defRPr b="1" sz="2000">
                <a:solidFill>
                  <a:schemeClr val="dk1"/>
                </a:solidFill>
              </a:defRPr>
            </a:lvl8pPr>
            <a:lvl9pPr lvl="8" algn="l">
              <a:lnSpc>
                <a:spcPct val="100000"/>
              </a:lnSpc>
              <a:spcBef>
                <a:spcPts val="500"/>
              </a:spcBef>
              <a:spcAft>
                <a:spcPts val="500"/>
              </a:spcAft>
              <a:buClr>
                <a:schemeClr val="dk1"/>
              </a:buClr>
              <a:buSzPts val="1000"/>
              <a:buNone/>
              <a:defRPr b="1" sz="2000">
                <a:solidFill>
                  <a:schemeClr val="dk1"/>
                </a:solidFill>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23" name="Shape 623"/>
        <p:cNvGrpSpPr/>
        <p:nvPr/>
      </p:nvGrpSpPr>
      <p:grpSpPr>
        <a:xfrm>
          <a:off x="0" y="0"/>
          <a:ext cx="0" cy="0"/>
          <a:chOff x="0" y="0"/>
          <a:chExt cx="0" cy="0"/>
        </a:xfrm>
      </p:grpSpPr>
      <p:sp>
        <p:nvSpPr>
          <p:cNvPr id="624" name="Google Shape;624;p6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625" name="Google Shape;625;p6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26" name="Google Shape;626;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slide with eyebrow">
  <p:cSld name="CUSTOM_7">
    <p:spTree>
      <p:nvGrpSpPr>
        <p:cNvPr id="71" name="Shape 71"/>
        <p:cNvGrpSpPr/>
        <p:nvPr/>
      </p:nvGrpSpPr>
      <p:grpSpPr>
        <a:xfrm>
          <a:off x="0" y="0"/>
          <a:ext cx="0" cy="0"/>
          <a:chOff x="0" y="0"/>
          <a:chExt cx="0" cy="0"/>
        </a:xfrm>
      </p:grpSpPr>
      <p:sp>
        <p:nvSpPr>
          <p:cNvPr id="72" name="Google Shape;72;p8"/>
          <p:cNvSpPr txBox="1"/>
          <p:nvPr>
            <p:ph type="title"/>
          </p:nvPr>
        </p:nvSpPr>
        <p:spPr>
          <a:xfrm>
            <a:off x="836725" y="1942075"/>
            <a:ext cx="45315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2800"/>
            </a:lvl1pPr>
            <a:lvl2pPr lvl="1" rtl="0">
              <a:spcBef>
                <a:spcPts val="0"/>
              </a:spcBef>
              <a:spcAft>
                <a:spcPts val="0"/>
              </a:spcAft>
              <a:buSzPts val="3400"/>
              <a:buNone/>
              <a:defRPr sz="3400"/>
            </a:lvl2pPr>
            <a:lvl3pPr lvl="2" rtl="0">
              <a:spcBef>
                <a:spcPts val="0"/>
              </a:spcBef>
              <a:spcAft>
                <a:spcPts val="0"/>
              </a:spcAft>
              <a:buSzPts val="3400"/>
              <a:buNone/>
              <a:defRPr sz="3400"/>
            </a:lvl3pPr>
            <a:lvl4pPr lvl="3" rtl="0">
              <a:spcBef>
                <a:spcPts val="0"/>
              </a:spcBef>
              <a:spcAft>
                <a:spcPts val="0"/>
              </a:spcAft>
              <a:buSzPts val="3400"/>
              <a:buNone/>
              <a:defRPr sz="3400"/>
            </a:lvl4pPr>
            <a:lvl5pPr lvl="4" rtl="0">
              <a:spcBef>
                <a:spcPts val="0"/>
              </a:spcBef>
              <a:spcAft>
                <a:spcPts val="0"/>
              </a:spcAft>
              <a:buSzPts val="3400"/>
              <a:buNone/>
              <a:defRPr sz="3400"/>
            </a:lvl5pPr>
            <a:lvl6pPr lvl="5" rtl="0">
              <a:spcBef>
                <a:spcPts val="0"/>
              </a:spcBef>
              <a:spcAft>
                <a:spcPts val="0"/>
              </a:spcAft>
              <a:buSzPts val="3400"/>
              <a:buNone/>
              <a:defRPr sz="3400"/>
            </a:lvl6pPr>
            <a:lvl7pPr lvl="6" rtl="0">
              <a:spcBef>
                <a:spcPts val="0"/>
              </a:spcBef>
              <a:spcAft>
                <a:spcPts val="0"/>
              </a:spcAft>
              <a:buSzPts val="3400"/>
              <a:buNone/>
              <a:defRPr sz="3400"/>
            </a:lvl7pPr>
            <a:lvl8pPr lvl="7" rtl="0">
              <a:spcBef>
                <a:spcPts val="0"/>
              </a:spcBef>
              <a:spcAft>
                <a:spcPts val="0"/>
              </a:spcAft>
              <a:buSzPts val="3400"/>
              <a:buNone/>
              <a:defRPr sz="3400"/>
            </a:lvl8pPr>
            <a:lvl9pPr lvl="8" rtl="0">
              <a:spcBef>
                <a:spcPts val="0"/>
              </a:spcBef>
              <a:spcAft>
                <a:spcPts val="0"/>
              </a:spcAft>
              <a:buSzPts val="3400"/>
              <a:buNone/>
              <a:defRPr sz="3400"/>
            </a:lvl9pPr>
          </a:lstStyle>
          <a:p/>
        </p:txBody>
      </p:sp>
      <p:sp>
        <p:nvSpPr>
          <p:cNvPr id="73" name="Google Shape;73;p8"/>
          <p:cNvSpPr txBox="1"/>
          <p:nvPr>
            <p:ph idx="2" type="title"/>
          </p:nvPr>
        </p:nvSpPr>
        <p:spPr>
          <a:xfrm>
            <a:off x="836725" y="1580925"/>
            <a:ext cx="2570100" cy="324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300"/>
              <a:buNone/>
              <a:defRPr sz="1300">
                <a:solidFill>
                  <a:schemeClr val="lt2"/>
                </a:solidFill>
              </a:defRPr>
            </a:lvl1pPr>
            <a:lvl2pPr lvl="1" rtl="0">
              <a:spcBef>
                <a:spcPts val="0"/>
              </a:spcBef>
              <a:spcAft>
                <a:spcPts val="0"/>
              </a:spcAft>
              <a:buSzPts val="2800"/>
              <a:buNone/>
              <a:defRPr b="1"/>
            </a:lvl2pPr>
            <a:lvl3pPr lvl="2" rtl="0">
              <a:spcBef>
                <a:spcPts val="0"/>
              </a:spcBef>
              <a:spcAft>
                <a:spcPts val="0"/>
              </a:spcAft>
              <a:buSzPts val="2800"/>
              <a:buNone/>
              <a:defRPr b="1"/>
            </a:lvl3pPr>
            <a:lvl4pPr lvl="3" rtl="0">
              <a:spcBef>
                <a:spcPts val="0"/>
              </a:spcBef>
              <a:spcAft>
                <a:spcPts val="0"/>
              </a:spcAft>
              <a:buSzPts val="2800"/>
              <a:buNone/>
              <a:defRPr b="1"/>
            </a:lvl4pPr>
            <a:lvl5pPr lvl="4" rtl="0">
              <a:spcBef>
                <a:spcPts val="0"/>
              </a:spcBef>
              <a:spcAft>
                <a:spcPts val="0"/>
              </a:spcAft>
              <a:buSzPts val="2800"/>
              <a:buNone/>
              <a:defRPr b="1"/>
            </a:lvl5pPr>
            <a:lvl6pPr lvl="5" rtl="0">
              <a:spcBef>
                <a:spcPts val="0"/>
              </a:spcBef>
              <a:spcAft>
                <a:spcPts val="0"/>
              </a:spcAft>
              <a:buSzPts val="2800"/>
              <a:buNone/>
              <a:defRPr b="1"/>
            </a:lvl6pPr>
            <a:lvl7pPr lvl="6" rtl="0">
              <a:spcBef>
                <a:spcPts val="0"/>
              </a:spcBef>
              <a:spcAft>
                <a:spcPts val="0"/>
              </a:spcAft>
              <a:buSzPts val="2800"/>
              <a:buNone/>
              <a:defRPr b="1"/>
            </a:lvl7pPr>
            <a:lvl8pPr lvl="7" rtl="0">
              <a:spcBef>
                <a:spcPts val="0"/>
              </a:spcBef>
              <a:spcAft>
                <a:spcPts val="0"/>
              </a:spcAft>
              <a:buSzPts val="2800"/>
              <a:buNone/>
              <a:defRPr b="1"/>
            </a:lvl8pPr>
            <a:lvl9pPr lvl="8" rtl="0">
              <a:spcBef>
                <a:spcPts val="0"/>
              </a:spcBef>
              <a:spcAft>
                <a:spcPts val="0"/>
              </a:spcAft>
              <a:buSzPts val="2800"/>
              <a:buNone/>
              <a:defRPr b="1"/>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with eyebrow and subtext">
  <p:cSld name="CUSTOM_7_1">
    <p:spTree>
      <p:nvGrpSpPr>
        <p:cNvPr id="74" name="Shape 74"/>
        <p:cNvGrpSpPr/>
        <p:nvPr/>
      </p:nvGrpSpPr>
      <p:grpSpPr>
        <a:xfrm>
          <a:off x="0" y="0"/>
          <a:ext cx="0" cy="0"/>
          <a:chOff x="0" y="0"/>
          <a:chExt cx="0" cy="0"/>
        </a:xfrm>
      </p:grpSpPr>
      <p:sp>
        <p:nvSpPr>
          <p:cNvPr id="75" name="Google Shape;75;p9"/>
          <p:cNvSpPr txBox="1"/>
          <p:nvPr>
            <p:ph type="title"/>
          </p:nvPr>
        </p:nvSpPr>
        <p:spPr>
          <a:xfrm>
            <a:off x="836725" y="1942075"/>
            <a:ext cx="45315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2800"/>
            </a:lvl1pPr>
            <a:lvl2pPr lvl="1" rtl="0">
              <a:spcBef>
                <a:spcPts val="0"/>
              </a:spcBef>
              <a:spcAft>
                <a:spcPts val="0"/>
              </a:spcAft>
              <a:buSzPts val="3400"/>
              <a:buNone/>
              <a:defRPr sz="3400"/>
            </a:lvl2pPr>
            <a:lvl3pPr lvl="2" rtl="0">
              <a:spcBef>
                <a:spcPts val="0"/>
              </a:spcBef>
              <a:spcAft>
                <a:spcPts val="0"/>
              </a:spcAft>
              <a:buSzPts val="3400"/>
              <a:buNone/>
              <a:defRPr sz="3400"/>
            </a:lvl3pPr>
            <a:lvl4pPr lvl="3" rtl="0">
              <a:spcBef>
                <a:spcPts val="0"/>
              </a:spcBef>
              <a:spcAft>
                <a:spcPts val="0"/>
              </a:spcAft>
              <a:buSzPts val="3400"/>
              <a:buNone/>
              <a:defRPr sz="3400"/>
            </a:lvl4pPr>
            <a:lvl5pPr lvl="4" rtl="0">
              <a:spcBef>
                <a:spcPts val="0"/>
              </a:spcBef>
              <a:spcAft>
                <a:spcPts val="0"/>
              </a:spcAft>
              <a:buSzPts val="3400"/>
              <a:buNone/>
              <a:defRPr sz="3400"/>
            </a:lvl5pPr>
            <a:lvl6pPr lvl="5" rtl="0">
              <a:spcBef>
                <a:spcPts val="0"/>
              </a:spcBef>
              <a:spcAft>
                <a:spcPts val="0"/>
              </a:spcAft>
              <a:buSzPts val="3400"/>
              <a:buNone/>
              <a:defRPr sz="3400"/>
            </a:lvl6pPr>
            <a:lvl7pPr lvl="6" rtl="0">
              <a:spcBef>
                <a:spcPts val="0"/>
              </a:spcBef>
              <a:spcAft>
                <a:spcPts val="0"/>
              </a:spcAft>
              <a:buSzPts val="3400"/>
              <a:buNone/>
              <a:defRPr sz="3400"/>
            </a:lvl7pPr>
            <a:lvl8pPr lvl="7" rtl="0">
              <a:spcBef>
                <a:spcPts val="0"/>
              </a:spcBef>
              <a:spcAft>
                <a:spcPts val="0"/>
              </a:spcAft>
              <a:buSzPts val="3400"/>
              <a:buNone/>
              <a:defRPr sz="3400"/>
            </a:lvl8pPr>
            <a:lvl9pPr lvl="8" rtl="0">
              <a:spcBef>
                <a:spcPts val="0"/>
              </a:spcBef>
              <a:spcAft>
                <a:spcPts val="0"/>
              </a:spcAft>
              <a:buSzPts val="3400"/>
              <a:buNone/>
              <a:defRPr sz="3400"/>
            </a:lvl9pPr>
          </a:lstStyle>
          <a:p/>
        </p:txBody>
      </p:sp>
      <p:sp>
        <p:nvSpPr>
          <p:cNvPr id="76" name="Google Shape;76;p9"/>
          <p:cNvSpPr txBox="1"/>
          <p:nvPr>
            <p:ph idx="1" type="subTitle"/>
          </p:nvPr>
        </p:nvSpPr>
        <p:spPr>
          <a:xfrm>
            <a:off x="836725" y="2994550"/>
            <a:ext cx="4531500" cy="1521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1000"/>
              </a:spcBef>
              <a:spcAft>
                <a:spcPts val="0"/>
              </a:spcAft>
              <a:buSzPts val="1200"/>
              <a:buNone/>
              <a:defRPr/>
            </a:lvl2pPr>
            <a:lvl3pPr lvl="2">
              <a:spcBef>
                <a:spcPts val="1000"/>
              </a:spcBef>
              <a:spcAft>
                <a:spcPts val="0"/>
              </a:spcAft>
              <a:buSzPts val="1000"/>
              <a:buNone/>
              <a:defRPr/>
            </a:lvl3pPr>
            <a:lvl4pPr lvl="3">
              <a:spcBef>
                <a:spcPts val="1000"/>
              </a:spcBef>
              <a:spcAft>
                <a:spcPts val="0"/>
              </a:spcAft>
              <a:buSzPts val="1200"/>
              <a:buNone/>
              <a:defRPr/>
            </a:lvl4pPr>
            <a:lvl5pPr lvl="4">
              <a:spcBef>
                <a:spcPts val="1000"/>
              </a:spcBef>
              <a:spcAft>
                <a:spcPts val="0"/>
              </a:spcAft>
              <a:buSzPts val="1000"/>
              <a:buNone/>
              <a:defRPr/>
            </a:lvl5pPr>
            <a:lvl6pPr lvl="5">
              <a:spcBef>
                <a:spcPts val="1000"/>
              </a:spcBef>
              <a:spcAft>
                <a:spcPts val="0"/>
              </a:spcAft>
              <a:buSzPts val="1000"/>
              <a:buNone/>
              <a:defRPr/>
            </a:lvl6pPr>
            <a:lvl7pPr lvl="6">
              <a:spcBef>
                <a:spcPts val="1000"/>
              </a:spcBef>
              <a:spcAft>
                <a:spcPts val="0"/>
              </a:spcAft>
              <a:buSzPts val="1200"/>
              <a:buNone/>
              <a:defRPr/>
            </a:lvl7pPr>
            <a:lvl8pPr lvl="7">
              <a:spcBef>
                <a:spcPts val="1000"/>
              </a:spcBef>
              <a:spcAft>
                <a:spcPts val="0"/>
              </a:spcAft>
              <a:buSzPts val="1000"/>
              <a:buNone/>
              <a:defRPr/>
            </a:lvl8pPr>
            <a:lvl9pPr lvl="8">
              <a:spcBef>
                <a:spcPts val="1000"/>
              </a:spcBef>
              <a:spcAft>
                <a:spcPts val="1000"/>
              </a:spcAft>
              <a:buSzPts val="1000"/>
              <a:buNone/>
              <a:defRPr/>
            </a:lvl9pPr>
          </a:lstStyle>
          <a:p/>
        </p:txBody>
      </p:sp>
      <p:sp>
        <p:nvSpPr>
          <p:cNvPr id="77" name="Google Shape;77;p9"/>
          <p:cNvSpPr txBox="1"/>
          <p:nvPr>
            <p:ph idx="2" type="title"/>
          </p:nvPr>
        </p:nvSpPr>
        <p:spPr>
          <a:xfrm>
            <a:off x="836725" y="1580925"/>
            <a:ext cx="2570100" cy="324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300"/>
              <a:buNone/>
              <a:defRPr sz="1300">
                <a:solidFill>
                  <a:schemeClr val="lt2"/>
                </a:solidFill>
              </a:defRPr>
            </a:lvl1pPr>
            <a:lvl2pPr lvl="1" rtl="0">
              <a:spcBef>
                <a:spcPts val="0"/>
              </a:spcBef>
              <a:spcAft>
                <a:spcPts val="0"/>
              </a:spcAft>
              <a:buSzPts val="2800"/>
              <a:buNone/>
              <a:defRPr b="1"/>
            </a:lvl2pPr>
            <a:lvl3pPr lvl="2" rtl="0">
              <a:spcBef>
                <a:spcPts val="0"/>
              </a:spcBef>
              <a:spcAft>
                <a:spcPts val="0"/>
              </a:spcAft>
              <a:buSzPts val="2800"/>
              <a:buNone/>
              <a:defRPr b="1"/>
            </a:lvl3pPr>
            <a:lvl4pPr lvl="3" rtl="0">
              <a:spcBef>
                <a:spcPts val="0"/>
              </a:spcBef>
              <a:spcAft>
                <a:spcPts val="0"/>
              </a:spcAft>
              <a:buSzPts val="2800"/>
              <a:buNone/>
              <a:defRPr b="1"/>
            </a:lvl4pPr>
            <a:lvl5pPr lvl="4" rtl="0">
              <a:spcBef>
                <a:spcPts val="0"/>
              </a:spcBef>
              <a:spcAft>
                <a:spcPts val="0"/>
              </a:spcAft>
              <a:buSzPts val="2800"/>
              <a:buNone/>
              <a:defRPr b="1"/>
            </a:lvl5pPr>
            <a:lvl6pPr lvl="5" rtl="0">
              <a:spcBef>
                <a:spcPts val="0"/>
              </a:spcBef>
              <a:spcAft>
                <a:spcPts val="0"/>
              </a:spcAft>
              <a:buSzPts val="2800"/>
              <a:buNone/>
              <a:defRPr b="1"/>
            </a:lvl6pPr>
            <a:lvl7pPr lvl="6" rtl="0">
              <a:spcBef>
                <a:spcPts val="0"/>
              </a:spcBef>
              <a:spcAft>
                <a:spcPts val="0"/>
              </a:spcAft>
              <a:buSzPts val="2800"/>
              <a:buNone/>
              <a:defRPr b="1"/>
            </a:lvl7pPr>
            <a:lvl8pPr lvl="7" rtl="0">
              <a:spcBef>
                <a:spcPts val="0"/>
              </a:spcBef>
              <a:spcAft>
                <a:spcPts val="0"/>
              </a:spcAft>
              <a:buSzPts val="2800"/>
              <a:buNone/>
              <a:defRPr b="1"/>
            </a:lvl8pPr>
            <a:lvl9pPr lvl="8" rtl="0">
              <a:spcBef>
                <a:spcPts val="0"/>
              </a:spcBef>
              <a:spcAft>
                <a:spcPts val="0"/>
              </a:spcAft>
              <a:buSzPts val="2800"/>
              <a:buNone/>
              <a:defRPr b="1"/>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 align" showMasterSp="0">
  <p:cSld name="Stars bg_1">
    <p:bg>
      <p:bgPr>
        <a:solidFill>
          <a:srgbClr val="0F1629"/>
        </a:solidFill>
      </p:bgPr>
    </p:bg>
    <p:spTree>
      <p:nvGrpSpPr>
        <p:cNvPr id="78" name="Shape 78"/>
        <p:cNvGrpSpPr/>
        <p:nvPr/>
      </p:nvGrpSpPr>
      <p:grpSpPr>
        <a:xfrm>
          <a:off x="0" y="0"/>
          <a:ext cx="0" cy="0"/>
          <a:chOff x="0" y="0"/>
          <a:chExt cx="0" cy="0"/>
        </a:xfrm>
      </p:grpSpPr>
      <p:pic>
        <p:nvPicPr>
          <p:cNvPr id="79" name="Google Shape;79;p10"/>
          <p:cNvPicPr preferRelativeResize="0"/>
          <p:nvPr/>
        </p:nvPicPr>
        <p:blipFill rotWithShape="1">
          <a:blip r:embed="rId2">
            <a:alphaModFix/>
          </a:blip>
          <a:srcRect b="0" l="0" r="67513" t="0"/>
          <a:stretch/>
        </p:blipFill>
        <p:spPr>
          <a:xfrm>
            <a:off x="8672800" y="165475"/>
            <a:ext cx="298998" cy="279550"/>
          </a:xfrm>
          <a:prstGeom prst="rect">
            <a:avLst/>
          </a:prstGeom>
          <a:noFill/>
          <a:ln>
            <a:noFill/>
          </a:ln>
        </p:spPr>
      </p:pic>
      <p:sp>
        <p:nvSpPr>
          <p:cNvPr id="80" name="Google Shape;80;p10"/>
          <p:cNvSpPr/>
          <p:nvPr/>
        </p:nvSpPr>
        <p:spPr>
          <a:xfrm>
            <a:off x="-8225" y="5077675"/>
            <a:ext cx="9144000" cy="66000"/>
          </a:xfrm>
          <a:prstGeom prst="rect">
            <a:avLst/>
          </a:prstGeom>
          <a:gradFill>
            <a:gsLst>
              <a:gs pos="0">
                <a:srgbClr val="FF6C37"/>
              </a:gs>
              <a:gs pos="100000">
                <a:srgbClr val="FFD96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0"/>
          <p:cNvSpPr txBox="1"/>
          <p:nvPr>
            <p:ph type="title"/>
          </p:nvPr>
        </p:nvSpPr>
        <p:spPr>
          <a:xfrm>
            <a:off x="540300" y="445025"/>
            <a:ext cx="7995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2" name="Google Shape;82;p10"/>
          <p:cNvSpPr txBox="1"/>
          <p:nvPr>
            <p:ph idx="1" type="body"/>
          </p:nvPr>
        </p:nvSpPr>
        <p:spPr>
          <a:xfrm>
            <a:off x="540300" y="1092150"/>
            <a:ext cx="5137500" cy="34164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rtl="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22" Type="http://schemas.openxmlformats.org/officeDocument/2006/relationships/theme" Target="../theme/theme4.xml"/><Relationship Id="rId10" Type="http://schemas.openxmlformats.org/officeDocument/2006/relationships/slideLayout" Target="../slideLayouts/slideLayout9.xml"/><Relationship Id="rId21" Type="http://schemas.openxmlformats.org/officeDocument/2006/relationships/slideLayout" Target="../slideLayouts/slideLayout20.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7.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9.xml"/><Relationship Id="rId11" Type="http://schemas.openxmlformats.org/officeDocument/2006/relationships/slideLayout" Target="../slideLayouts/slideLayout30.xml"/><Relationship Id="rId22" Type="http://schemas.openxmlformats.org/officeDocument/2006/relationships/slideLayout" Target="../slideLayouts/slideLayout41.xml"/><Relationship Id="rId10" Type="http://schemas.openxmlformats.org/officeDocument/2006/relationships/slideLayout" Target="../slideLayouts/slideLayout29.xml"/><Relationship Id="rId21" Type="http://schemas.openxmlformats.org/officeDocument/2006/relationships/slideLayout" Target="../slideLayouts/slideLayout40.xml"/><Relationship Id="rId13" Type="http://schemas.openxmlformats.org/officeDocument/2006/relationships/slideLayout" Target="../slideLayouts/slideLayout32.xml"/><Relationship Id="rId24" Type="http://schemas.openxmlformats.org/officeDocument/2006/relationships/theme" Target="../theme/theme1.xml"/><Relationship Id="rId12" Type="http://schemas.openxmlformats.org/officeDocument/2006/relationships/slideLayout" Target="../slideLayouts/slideLayout31.xml"/><Relationship Id="rId23" Type="http://schemas.openxmlformats.org/officeDocument/2006/relationships/slideLayout" Target="../slideLayouts/slideLayout42.xml"/><Relationship Id="rId1" Type="http://schemas.openxmlformats.org/officeDocument/2006/relationships/image" Target="../media/image7.png"/><Relationship Id="rId2" Type="http://schemas.openxmlformats.org/officeDocument/2006/relationships/slideLayout" Target="../slideLayouts/slideLayout21.xml"/><Relationship Id="rId3" Type="http://schemas.openxmlformats.org/officeDocument/2006/relationships/slideLayout" Target="../slideLayouts/slideLayout22.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5" Type="http://schemas.openxmlformats.org/officeDocument/2006/relationships/slideLayout" Target="../slideLayouts/slideLayout34.xml"/><Relationship Id="rId14" Type="http://schemas.openxmlformats.org/officeDocument/2006/relationships/slideLayout" Target="../slideLayouts/slideLayout33.xml"/><Relationship Id="rId17" Type="http://schemas.openxmlformats.org/officeDocument/2006/relationships/slideLayout" Target="../slideLayouts/slideLayout36.xml"/><Relationship Id="rId16" Type="http://schemas.openxmlformats.org/officeDocument/2006/relationships/slideLayout" Target="../slideLayouts/slideLayout35.xml"/><Relationship Id="rId5" Type="http://schemas.openxmlformats.org/officeDocument/2006/relationships/slideLayout" Target="../slideLayouts/slideLayout24.xml"/><Relationship Id="rId19" Type="http://schemas.openxmlformats.org/officeDocument/2006/relationships/slideLayout" Target="../slideLayouts/slideLayout38.xml"/><Relationship Id="rId6" Type="http://schemas.openxmlformats.org/officeDocument/2006/relationships/slideLayout" Target="../slideLayouts/slideLayout25.xml"/><Relationship Id="rId18" Type="http://schemas.openxmlformats.org/officeDocument/2006/relationships/slideLayout" Target="../slideLayouts/slideLayout37.xml"/><Relationship Id="rId7" Type="http://schemas.openxmlformats.org/officeDocument/2006/relationships/slideLayout" Target="../slideLayouts/slideLayout26.xml"/><Relationship Id="rId8"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61.xml"/><Relationship Id="rId11" Type="http://schemas.openxmlformats.org/officeDocument/2006/relationships/slideLayout" Target="../slideLayouts/slideLayout52.xml"/><Relationship Id="rId22" Type="http://schemas.openxmlformats.org/officeDocument/2006/relationships/slideLayout" Target="../slideLayouts/slideLayout63.xml"/><Relationship Id="rId10" Type="http://schemas.openxmlformats.org/officeDocument/2006/relationships/slideLayout" Target="../slideLayouts/slideLayout51.xml"/><Relationship Id="rId21" Type="http://schemas.openxmlformats.org/officeDocument/2006/relationships/slideLayout" Target="../slideLayouts/slideLayout62.xml"/><Relationship Id="rId13" Type="http://schemas.openxmlformats.org/officeDocument/2006/relationships/slideLayout" Target="../slideLayouts/slideLayout54.xml"/><Relationship Id="rId24" Type="http://schemas.openxmlformats.org/officeDocument/2006/relationships/theme" Target="../theme/theme3.xml"/><Relationship Id="rId12" Type="http://schemas.openxmlformats.org/officeDocument/2006/relationships/slideLayout" Target="../slideLayouts/slideLayout53.xml"/><Relationship Id="rId23" Type="http://schemas.openxmlformats.org/officeDocument/2006/relationships/slideLayout" Target="../slideLayouts/slideLayout64.xml"/><Relationship Id="rId1" Type="http://schemas.openxmlformats.org/officeDocument/2006/relationships/image" Target="../media/image7.png"/><Relationship Id="rId2" Type="http://schemas.openxmlformats.org/officeDocument/2006/relationships/slideLayout" Target="../slideLayouts/slideLayout43.xml"/><Relationship Id="rId3" Type="http://schemas.openxmlformats.org/officeDocument/2006/relationships/slideLayout" Target="../slideLayouts/slideLayout44.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5" Type="http://schemas.openxmlformats.org/officeDocument/2006/relationships/slideLayout" Target="../slideLayouts/slideLayout56.xml"/><Relationship Id="rId14" Type="http://schemas.openxmlformats.org/officeDocument/2006/relationships/slideLayout" Target="../slideLayouts/slideLayout55.xml"/><Relationship Id="rId17" Type="http://schemas.openxmlformats.org/officeDocument/2006/relationships/slideLayout" Target="../slideLayouts/slideLayout58.xml"/><Relationship Id="rId16" Type="http://schemas.openxmlformats.org/officeDocument/2006/relationships/slideLayout" Target="../slideLayouts/slideLayout57.xml"/><Relationship Id="rId5" Type="http://schemas.openxmlformats.org/officeDocument/2006/relationships/slideLayout" Target="../slideLayouts/slideLayout46.xml"/><Relationship Id="rId19" Type="http://schemas.openxmlformats.org/officeDocument/2006/relationships/slideLayout" Target="../slideLayouts/slideLayout60.xml"/><Relationship Id="rId6" Type="http://schemas.openxmlformats.org/officeDocument/2006/relationships/slideLayout" Target="../slideLayouts/slideLayout47.xml"/><Relationship Id="rId18" Type="http://schemas.openxmlformats.org/officeDocument/2006/relationships/slideLayout" Target="../slideLayouts/slideLayout59.xml"/><Relationship Id="rId7" Type="http://schemas.openxmlformats.org/officeDocument/2006/relationships/slideLayout" Target="../slideLayouts/slideLayout48.xml"/><Relationship Id="rId8"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F1629"/>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pic>
        <p:nvPicPr>
          <p:cNvPr id="7" name="Google Shape;7;p1"/>
          <p:cNvPicPr preferRelativeResize="0"/>
          <p:nvPr/>
        </p:nvPicPr>
        <p:blipFill rotWithShape="1">
          <a:blip r:embed="rId1">
            <a:alphaModFix/>
          </a:blip>
          <a:srcRect b="0" l="0" r="67513" t="0"/>
          <a:stretch/>
        </p:blipFill>
        <p:spPr>
          <a:xfrm>
            <a:off x="8672800" y="165475"/>
            <a:ext cx="298998" cy="279550"/>
          </a:xfrm>
          <a:prstGeom prst="rect">
            <a:avLst/>
          </a:prstGeom>
          <a:noFill/>
          <a:ln>
            <a:noFill/>
          </a:ln>
        </p:spPr>
      </p:pic>
      <p:sp>
        <p:nvSpPr>
          <p:cNvPr id="8" name="Google Shape;8;p1"/>
          <p:cNvSpPr/>
          <p:nvPr/>
        </p:nvSpPr>
        <p:spPr>
          <a:xfrm>
            <a:off x="0" y="5081975"/>
            <a:ext cx="9144000" cy="66000"/>
          </a:xfrm>
          <a:prstGeom prst="rect">
            <a:avLst/>
          </a:prstGeom>
          <a:gradFill>
            <a:gsLst>
              <a:gs pos="0">
                <a:srgbClr val="FF6C37"/>
              </a:gs>
              <a:gs pos="100000">
                <a:srgbClr val="FFD96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
          <p:cNvSpPr txBox="1"/>
          <p:nvPr>
            <p:ph type="title"/>
          </p:nvPr>
        </p:nvSpPr>
        <p:spPr>
          <a:xfrm>
            <a:off x="540300" y="445025"/>
            <a:ext cx="79950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rt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10" name="Google Shape;10;p1"/>
          <p:cNvSpPr txBox="1"/>
          <p:nvPr>
            <p:ph idx="1" type="body"/>
          </p:nvPr>
        </p:nvSpPr>
        <p:spPr>
          <a:xfrm>
            <a:off x="540300" y="1092150"/>
            <a:ext cx="51375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rtl="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rtl="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rtl="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13" name="Shape 213"/>
        <p:cNvGrpSpPr/>
        <p:nvPr/>
      </p:nvGrpSpPr>
      <p:grpSpPr>
        <a:xfrm>
          <a:off x="0" y="0"/>
          <a:ext cx="0" cy="0"/>
          <a:chOff x="0" y="0"/>
          <a:chExt cx="0" cy="0"/>
        </a:xfrm>
      </p:grpSpPr>
      <p:sp>
        <p:nvSpPr>
          <p:cNvPr id="214" name="Google Shape;214;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pic>
        <p:nvPicPr>
          <p:cNvPr id="215" name="Google Shape;215;p22"/>
          <p:cNvPicPr preferRelativeResize="0"/>
          <p:nvPr/>
        </p:nvPicPr>
        <p:blipFill rotWithShape="1">
          <a:blip r:embed="rId1">
            <a:alphaModFix/>
          </a:blip>
          <a:srcRect b="0" l="0" r="67513" t="0"/>
          <a:stretch/>
        </p:blipFill>
        <p:spPr>
          <a:xfrm>
            <a:off x="8672800" y="165475"/>
            <a:ext cx="298998" cy="279550"/>
          </a:xfrm>
          <a:prstGeom prst="rect">
            <a:avLst/>
          </a:prstGeom>
          <a:noFill/>
          <a:ln>
            <a:noFill/>
          </a:ln>
        </p:spPr>
      </p:pic>
      <p:sp>
        <p:nvSpPr>
          <p:cNvPr id="216" name="Google Shape;216;p22"/>
          <p:cNvSpPr/>
          <p:nvPr/>
        </p:nvSpPr>
        <p:spPr>
          <a:xfrm>
            <a:off x="0" y="5086000"/>
            <a:ext cx="9144000" cy="66000"/>
          </a:xfrm>
          <a:prstGeom prst="rect">
            <a:avLst/>
          </a:prstGeom>
          <a:gradFill>
            <a:gsLst>
              <a:gs pos="0">
                <a:srgbClr val="FF6C37"/>
              </a:gs>
              <a:gs pos="100000">
                <a:srgbClr val="FFD966"/>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7" name="Google Shape;217;p22"/>
          <p:cNvSpPr txBox="1"/>
          <p:nvPr>
            <p:ph type="title"/>
          </p:nvPr>
        </p:nvSpPr>
        <p:spPr>
          <a:xfrm>
            <a:off x="540300" y="445025"/>
            <a:ext cx="7995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000"/>
              <a:buFont typeface="Inter"/>
              <a:buNone/>
              <a:defRPr b="1" sz="2000">
                <a:solidFill>
                  <a:schemeClr val="dk1"/>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218" name="Google Shape;218;p22"/>
          <p:cNvSpPr txBox="1"/>
          <p:nvPr>
            <p:ph idx="1" type="body"/>
          </p:nvPr>
        </p:nvSpPr>
        <p:spPr>
          <a:xfrm>
            <a:off x="540300" y="1092150"/>
            <a:ext cx="51375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4" r:id="rId18"/>
    <p:sldLayoutId id="2147483685" r:id="rId19"/>
    <p:sldLayoutId id="2147483686" r:id="rId20"/>
    <p:sldLayoutId id="2147483687" r:id="rId21"/>
    <p:sldLayoutId id="2147483688" r:id="rId22"/>
    <p:sldLayoutId id="2147483689"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F1629"/>
        </a:solidFill>
      </p:bgPr>
    </p:bg>
    <p:spTree>
      <p:nvGrpSpPr>
        <p:cNvPr id="413" name="Shape 413"/>
        <p:cNvGrpSpPr/>
        <p:nvPr/>
      </p:nvGrpSpPr>
      <p:grpSpPr>
        <a:xfrm>
          <a:off x="0" y="0"/>
          <a:ext cx="0" cy="0"/>
          <a:chOff x="0" y="0"/>
          <a:chExt cx="0" cy="0"/>
        </a:xfrm>
      </p:grpSpPr>
      <p:sp>
        <p:nvSpPr>
          <p:cNvPr id="414" name="Google Shape;414;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pic>
        <p:nvPicPr>
          <p:cNvPr id="415" name="Google Shape;415;p45"/>
          <p:cNvPicPr preferRelativeResize="0"/>
          <p:nvPr/>
        </p:nvPicPr>
        <p:blipFill rotWithShape="1">
          <a:blip r:embed="rId1">
            <a:alphaModFix/>
          </a:blip>
          <a:srcRect b="0" l="0" r="67513" t="0"/>
          <a:stretch/>
        </p:blipFill>
        <p:spPr>
          <a:xfrm>
            <a:off x="8672800" y="165475"/>
            <a:ext cx="298998" cy="279550"/>
          </a:xfrm>
          <a:prstGeom prst="rect">
            <a:avLst/>
          </a:prstGeom>
          <a:noFill/>
          <a:ln>
            <a:noFill/>
          </a:ln>
        </p:spPr>
      </p:pic>
      <p:sp>
        <p:nvSpPr>
          <p:cNvPr id="416" name="Google Shape;416;p45"/>
          <p:cNvSpPr/>
          <p:nvPr/>
        </p:nvSpPr>
        <p:spPr>
          <a:xfrm>
            <a:off x="0" y="5084200"/>
            <a:ext cx="9144000" cy="66000"/>
          </a:xfrm>
          <a:prstGeom prst="rect">
            <a:avLst/>
          </a:prstGeom>
          <a:gradFill>
            <a:gsLst>
              <a:gs pos="0">
                <a:srgbClr val="FF6C37"/>
              </a:gs>
              <a:gs pos="100000">
                <a:srgbClr val="FFD96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5"/>
          <p:cNvSpPr txBox="1"/>
          <p:nvPr>
            <p:ph type="title"/>
          </p:nvPr>
        </p:nvSpPr>
        <p:spPr>
          <a:xfrm>
            <a:off x="540300" y="445025"/>
            <a:ext cx="7995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EFEFE"/>
              </a:buClr>
              <a:buSzPts val="2000"/>
              <a:buFont typeface="Inter"/>
              <a:buNone/>
              <a:defRPr b="1" sz="2000">
                <a:solidFill>
                  <a:srgbClr val="FEFEFE"/>
                </a:solidFill>
                <a:latin typeface="Inter"/>
                <a:ea typeface="Inter"/>
                <a:cs typeface="Inter"/>
                <a:sym typeface="Inter"/>
              </a:defRPr>
            </a:lvl1pPr>
            <a:lvl2pPr lvl="1">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p:txBody>
      </p:sp>
      <p:sp>
        <p:nvSpPr>
          <p:cNvPr id="418" name="Google Shape;418;p45"/>
          <p:cNvSpPr txBox="1"/>
          <p:nvPr>
            <p:ph idx="1" type="body"/>
          </p:nvPr>
        </p:nvSpPr>
        <p:spPr>
          <a:xfrm>
            <a:off x="540300" y="1092150"/>
            <a:ext cx="51375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sz="1200">
                <a:solidFill>
                  <a:schemeClr val="dk2"/>
                </a:solidFill>
                <a:latin typeface="Inter"/>
                <a:ea typeface="Inter"/>
                <a:cs typeface="Inter"/>
                <a:sym typeface="Inter"/>
              </a:defRPr>
            </a:lvl1pPr>
            <a:lvl2pPr indent="-304800" lvl="1" marL="914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2pPr>
            <a:lvl3pPr indent="-292100" lvl="2" marL="1371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3pPr>
            <a:lvl4pPr indent="-304800" lvl="3" marL="18288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4pPr>
            <a:lvl5pPr indent="-292100" lvl="4" marL="22860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5pPr>
            <a:lvl6pPr indent="-292100" lvl="5" marL="27432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6pPr>
            <a:lvl7pPr indent="-304800" lvl="6" marL="3200400">
              <a:lnSpc>
                <a:spcPct val="115000"/>
              </a:lnSpc>
              <a:spcBef>
                <a:spcPts val="1000"/>
              </a:spcBef>
              <a:spcAft>
                <a:spcPts val="0"/>
              </a:spcAft>
              <a:buClr>
                <a:schemeClr val="lt2"/>
              </a:buClr>
              <a:buSzPts val="1200"/>
              <a:buFont typeface="Inter"/>
              <a:buChar char="●"/>
              <a:defRPr sz="1200">
                <a:solidFill>
                  <a:schemeClr val="dk2"/>
                </a:solidFill>
                <a:latin typeface="Inter"/>
                <a:ea typeface="Inter"/>
                <a:cs typeface="Inter"/>
                <a:sym typeface="Inter"/>
              </a:defRPr>
            </a:lvl7pPr>
            <a:lvl8pPr indent="-292100" lvl="7" marL="3657600">
              <a:lnSpc>
                <a:spcPct val="115000"/>
              </a:lnSpc>
              <a:spcBef>
                <a:spcPts val="1000"/>
              </a:spcBef>
              <a:spcAft>
                <a:spcPts val="0"/>
              </a:spcAft>
              <a:buClr>
                <a:schemeClr val="lt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1000"/>
              </a:spcBef>
              <a:spcAft>
                <a:spcPts val="1000"/>
              </a:spcAft>
              <a:buClr>
                <a:schemeClr val="lt2"/>
              </a:buClr>
              <a:buSzPts val="1000"/>
              <a:buFont typeface="Inter"/>
              <a:buChar char="■"/>
              <a:defRPr sz="1000">
                <a:solidFill>
                  <a:schemeClr val="dk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 id="2147483706" r:id="rId18"/>
    <p:sldLayoutId id="2147483707" r:id="rId19"/>
    <p:sldLayoutId id="2147483708" r:id="rId20"/>
    <p:sldLayoutId id="2147483709" r:id="rId21"/>
    <p:sldLayoutId id="2147483710" r:id="rId22"/>
    <p:sldLayoutId id="214748371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1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3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3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hyperlink" Target="http://drive.google.com/file/d/10PLvl2DvEJDv_I2NsSfvUR3_9e9tXSdp/view" TargetMode="External"/><Relationship Id="rId4" Type="http://schemas.openxmlformats.org/officeDocument/2006/relationships/image" Target="../media/image2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hyperlink" Target="http://drive.google.com/file/d/1-O-QC4Eit8HUbB-T83bjeKT8EcXXoHSX/view" TargetMode="External"/><Relationship Id="rId4" Type="http://schemas.openxmlformats.org/officeDocument/2006/relationships/image" Target="../media/image20.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2.xml"/><Relationship Id="rId3" Type="http://schemas.openxmlformats.org/officeDocument/2006/relationships/image" Target="../media/image28.png"/><Relationship Id="rId4" Type="http://schemas.openxmlformats.org/officeDocument/2006/relationships/image" Target="../media/image18.png"/><Relationship Id="rId5" Type="http://schemas.openxmlformats.org/officeDocument/2006/relationships/image" Target="../media/image21.png"/><Relationship Id="rId6" Type="http://schemas.openxmlformats.org/officeDocument/2006/relationships/image" Target="../media/image26.png"/><Relationship Id="rId7" Type="http://schemas.openxmlformats.org/officeDocument/2006/relationships/image" Target="../media/image27.png"/><Relationship Id="rId8"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F1629"/>
        </a:solidFill>
      </p:bgPr>
    </p:bg>
    <p:spTree>
      <p:nvGrpSpPr>
        <p:cNvPr id="630" name="Shape 630"/>
        <p:cNvGrpSpPr/>
        <p:nvPr/>
      </p:nvGrpSpPr>
      <p:grpSpPr>
        <a:xfrm>
          <a:off x="0" y="0"/>
          <a:ext cx="0" cy="0"/>
          <a:chOff x="0" y="0"/>
          <a:chExt cx="0" cy="0"/>
        </a:xfrm>
      </p:grpSpPr>
      <p:pic>
        <p:nvPicPr>
          <p:cNvPr id="631" name="Google Shape;631;p68"/>
          <p:cNvPicPr preferRelativeResize="0"/>
          <p:nvPr/>
        </p:nvPicPr>
        <p:blipFill>
          <a:blip r:embed="rId3">
            <a:alphaModFix/>
          </a:blip>
          <a:stretch>
            <a:fillRect/>
          </a:stretch>
        </p:blipFill>
        <p:spPr>
          <a:xfrm>
            <a:off x="797300" y="993525"/>
            <a:ext cx="1936937" cy="572700"/>
          </a:xfrm>
          <a:prstGeom prst="rect">
            <a:avLst/>
          </a:prstGeom>
          <a:noFill/>
          <a:ln>
            <a:noFill/>
          </a:ln>
        </p:spPr>
      </p:pic>
      <p:sp>
        <p:nvSpPr>
          <p:cNvPr id="632" name="Google Shape;632;p68"/>
          <p:cNvSpPr txBox="1"/>
          <p:nvPr/>
        </p:nvSpPr>
        <p:spPr>
          <a:xfrm>
            <a:off x="768900" y="1679400"/>
            <a:ext cx="56961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lt1"/>
                </a:solidFill>
                <a:latin typeface="Inter"/>
                <a:ea typeface="Inter"/>
                <a:cs typeface="Inter"/>
                <a:sym typeface="Inter"/>
              </a:rPr>
              <a:t>Human First Leadership,</a:t>
            </a:r>
            <a:endParaRPr b="1" sz="3600">
              <a:solidFill>
                <a:schemeClr val="lt1"/>
              </a:solidFill>
              <a:latin typeface="Inter"/>
              <a:ea typeface="Inter"/>
              <a:cs typeface="Inter"/>
              <a:sym typeface="Inter"/>
            </a:endParaRPr>
          </a:p>
          <a:p>
            <a:pPr indent="0" lvl="0" marL="0" rtl="0" algn="l">
              <a:spcBef>
                <a:spcPts val="0"/>
              </a:spcBef>
              <a:spcAft>
                <a:spcPts val="0"/>
              </a:spcAft>
              <a:buNone/>
            </a:pPr>
            <a:r>
              <a:rPr b="1" lang="en" sz="3600">
                <a:solidFill>
                  <a:schemeClr val="lt1"/>
                </a:solidFill>
                <a:latin typeface="Inter"/>
                <a:ea typeface="Inter"/>
                <a:cs typeface="Inter"/>
                <a:sym typeface="Inter"/>
              </a:rPr>
              <a:t>AI Powered</a:t>
            </a:r>
            <a:endParaRPr b="1" sz="3600">
              <a:solidFill>
                <a:schemeClr val="lt1"/>
              </a:solidFill>
              <a:latin typeface="Inter"/>
              <a:ea typeface="Inter"/>
              <a:cs typeface="Inter"/>
              <a:sym typeface="Inter"/>
            </a:endParaRPr>
          </a:p>
        </p:txBody>
      </p:sp>
      <p:sp>
        <p:nvSpPr>
          <p:cNvPr id="633" name="Google Shape;633;p68"/>
          <p:cNvSpPr txBox="1"/>
          <p:nvPr/>
        </p:nvSpPr>
        <p:spPr>
          <a:xfrm>
            <a:off x="1458801" y="3638625"/>
            <a:ext cx="31131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rgbClr val="FFFFFF"/>
                </a:solidFill>
                <a:latin typeface="Inter"/>
                <a:ea typeface="Inter"/>
                <a:cs typeface="Inter"/>
                <a:sym typeface="Inter"/>
              </a:rPr>
              <a:t>Sterling Chin</a:t>
            </a:r>
            <a:endParaRPr b="1">
              <a:solidFill>
                <a:srgbClr val="FFFFFF"/>
              </a:solidFill>
              <a:latin typeface="Inter"/>
              <a:ea typeface="Inter"/>
              <a:cs typeface="Inter"/>
              <a:sym typeface="Inter"/>
            </a:endParaRPr>
          </a:p>
          <a:p>
            <a:pPr indent="0" lvl="0" marL="0" rtl="0" algn="l">
              <a:lnSpc>
                <a:spcPct val="115000"/>
              </a:lnSpc>
              <a:spcBef>
                <a:spcPts val="0"/>
              </a:spcBef>
              <a:spcAft>
                <a:spcPts val="0"/>
              </a:spcAft>
              <a:buNone/>
            </a:pPr>
            <a:r>
              <a:rPr lang="en">
                <a:solidFill>
                  <a:srgbClr val="FFFFFF"/>
                </a:solidFill>
                <a:latin typeface="Inter"/>
                <a:ea typeface="Inter"/>
                <a:cs typeface="Inter"/>
                <a:sym typeface="Inter"/>
              </a:rPr>
              <a:t>Senior Developer Advocate</a:t>
            </a:r>
            <a:endParaRPr>
              <a:solidFill>
                <a:srgbClr val="FFFFFF"/>
              </a:solidFill>
              <a:latin typeface="Inter"/>
              <a:ea typeface="Inter"/>
              <a:cs typeface="Inter"/>
              <a:sym typeface="Inter"/>
            </a:endParaRPr>
          </a:p>
        </p:txBody>
      </p:sp>
      <p:pic>
        <p:nvPicPr>
          <p:cNvPr id="634" name="Google Shape;634;p68"/>
          <p:cNvPicPr preferRelativeResize="0"/>
          <p:nvPr/>
        </p:nvPicPr>
        <p:blipFill rotWithShape="1">
          <a:blip r:embed="rId4">
            <a:alphaModFix/>
          </a:blip>
          <a:srcRect b="0" l="9436" r="9427" t="0"/>
          <a:stretch/>
        </p:blipFill>
        <p:spPr>
          <a:xfrm>
            <a:off x="768900" y="3639675"/>
            <a:ext cx="654900" cy="645900"/>
          </a:xfrm>
          <a:prstGeom prst="ellipse">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77"/>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Problem: Robot Sterling</a:t>
            </a:r>
            <a:endParaRPr sz="2000">
              <a:solidFill>
                <a:schemeClr val="lt1"/>
              </a:solidFill>
            </a:endParaRPr>
          </a:p>
        </p:txBody>
      </p:sp>
      <p:sp>
        <p:nvSpPr>
          <p:cNvPr id="687" name="Google Shape;687;p77"/>
          <p:cNvSpPr txBox="1"/>
          <p:nvPr>
            <p:ph idx="1" type="body"/>
          </p:nvPr>
        </p:nvSpPr>
        <p:spPr>
          <a:xfrm>
            <a:off x="1014750" y="1939600"/>
            <a:ext cx="7114500" cy="833700"/>
          </a:xfrm>
          <a:prstGeom prst="rect">
            <a:avLst/>
          </a:prstGeom>
        </p:spPr>
        <p:txBody>
          <a:bodyPr anchorCtr="0" anchor="t" bIns="91425" lIns="91425" spcFirstLastPara="1" rIns="91425" wrap="square" tIns="91425">
            <a:noAutofit/>
          </a:bodyPr>
          <a:lstStyle/>
          <a:p>
            <a:pPr indent="0" lvl="0" marL="0" rtl="0" algn="ctr">
              <a:spcBef>
                <a:spcPts val="1200"/>
              </a:spcBef>
              <a:spcAft>
                <a:spcPts val="1200"/>
              </a:spcAft>
              <a:buNone/>
            </a:pPr>
            <a:r>
              <a:rPr b="1" lang="en" sz="4800">
                <a:solidFill>
                  <a:schemeClr val="lt1"/>
                </a:solidFill>
              </a:rPr>
              <a:t>“Time to First Human”</a:t>
            </a:r>
            <a:endParaRPr sz="48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78"/>
          <p:cNvSpPr txBox="1"/>
          <p:nvPr>
            <p:ph type="title"/>
          </p:nvPr>
        </p:nvSpPr>
        <p:spPr>
          <a:xfrm>
            <a:off x="553225" y="1839900"/>
            <a:ext cx="4018800" cy="14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000">
                <a:solidFill>
                  <a:schemeClr val="lt1"/>
                </a:solidFill>
              </a:rPr>
              <a:t>The Solution Journey</a:t>
            </a:r>
            <a:endParaRPr sz="4000">
              <a:solidFill>
                <a:schemeClr val="lt1"/>
              </a:solidFill>
            </a:endParaRPr>
          </a:p>
        </p:txBody>
      </p:sp>
      <p:sp>
        <p:nvSpPr>
          <p:cNvPr id="693" name="Google Shape;693;p78"/>
          <p:cNvSpPr txBox="1"/>
          <p:nvPr>
            <p:ph idx="4294967295" type="title"/>
          </p:nvPr>
        </p:nvSpPr>
        <p:spPr>
          <a:xfrm>
            <a:off x="553225" y="1580925"/>
            <a:ext cx="3145500" cy="32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2"/>
                </a:solidFill>
              </a:rPr>
              <a:t>AI Experiments</a:t>
            </a:r>
            <a:endParaRPr sz="1500">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79"/>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sz="2000">
              <a:solidFill>
                <a:schemeClr val="lt1"/>
              </a:solidFill>
            </a:endParaRPr>
          </a:p>
        </p:txBody>
      </p:sp>
      <p:sp>
        <p:nvSpPr>
          <p:cNvPr id="699" name="Google Shape;699;p79"/>
          <p:cNvSpPr txBox="1"/>
          <p:nvPr>
            <p:ph idx="1" type="body"/>
          </p:nvPr>
        </p:nvSpPr>
        <p:spPr>
          <a:xfrm>
            <a:off x="608125" y="1316550"/>
            <a:ext cx="7857900" cy="809100"/>
          </a:xfrm>
          <a:prstGeom prst="rect">
            <a:avLst/>
          </a:prstGeom>
        </p:spPr>
        <p:txBody>
          <a:bodyPr anchorCtr="0" anchor="t" bIns="91425" lIns="91425" spcFirstLastPara="1" rIns="91425" wrap="square" tIns="91425">
            <a:noAutofit/>
          </a:bodyPr>
          <a:lstStyle/>
          <a:p>
            <a:pPr indent="0" lvl="0" marL="0" rtl="0" algn="ctr">
              <a:spcBef>
                <a:spcPts val="1200"/>
              </a:spcBef>
              <a:spcAft>
                <a:spcPts val="1200"/>
              </a:spcAft>
              <a:buNone/>
            </a:pPr>
            <a:r>
              <a:rPr b="1" lang="en" sz="3400">
                <a:solidFill>
                  <a:schemeClr val="lt1"/>
                </a:solidFill>
              </a:rPr>
              <a:t>Start simple</a:t>
            </a:r>
            <a:endParaRPr sz="34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80"/>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sz="2000">
              <a:solidFill>
                <a:schemeClr val="lt1"/>
              </a:solidFill>
            </a:endParaRPr>
          </a:p>
        </p:txBody>
      </p:sp>
      <p:sp>
        <p:nvSpPr>
          <p:cNvPr id="705" name="Google Shape;705;p80"/>
          <p:cNvSpPr txBox="1"/>
          <p:nvPr>
            <p:ph idx="1" type="body"/>
          </p:nvPr>
        </p:nvSpPr>
        <p:spPr>
          <a:xfrm>
            <a:off x="334350" y="1234100"/>
            <a:ext cx="8475300" cy="2989800"/>
          </a:xfrm>
          <a:prstGeom prst="rect">
            <a:avLst/>
          </a:prstGeom>
        </p:spPr>
        <p:txBody>
          <a:bodyPr anchorCtr="0" anchor="t" bIns="91425" lIns="91425" spcFirstLastPara="1" rIns="91425" wrap="square" tIns="91425">
            <a:noAutofit/>
          </a:bodyPr>
          <a:lstStyle/>
          <a:p>
            <a:pPr indent="0" lvl="0" marL="0" rtl="0" algn="ctr">
              <a:spcBef>
                <a:spcPts val="1200"/>
              </a:spcBef>
              <a:spcAft>
                <a:spcPts val="0"/>
              </a:spcAft>
              <a:buNone/>
            </a:pPr>
            <a:r>
              <a:rPr b="1" lang="en" sz="3400">
                <a:solidFill>
                  <a:schemeClr val="lt1"/>
                </a:solidFill>
              </a:rPr>
              <a:t>Start simple</a:t>
            </a:r>
            <a:endParaRPr b="1" sz="3400">
              <a:solidFill>
                <a:schemeClr val="lt1"/>
              </a:solidFill>
            </a:endParaRPr>
          </a:p>
          <a:p>
            <a:pPr indent="0" lvl="0" marL="0" rtl="0" algn="ctr">
              <a:spcBef>
                <a:spcPts val="1200"/>
              </a:spcBef>
              <a:spcAft>
                <a:spcPts val="0"/>
              </a:spcAft>
              <a:buNone/>
            </a:pPr>
            <a:r>
              <a:t/>
            </a:r>
            <a:endParaRPr b="1" sz="1500">
              <a:solidFill>
                <a:schemeClr val="lt1"/>
              </a:solidFill>
            </a:endParaRPr>
          </a:p>
          <a:p>
            <a:pPr indent="0" lvl="0" marL="0" rtl="0" algn="ctr">
              <a:spcBef>
                <a:spcPts val="1200"/>
              </a:spcBef>
              <a:spcAft>
                <a:spcPts val="1200"/>
              </a:spcAft>
              <a:buNone/>
            </a:pPr>
            <a:r>
              <a:rPr b="1" lang="en" sz="1900">
                <a:solidFill>
                  <a:schemeClr val="lt1"/>
                </a:solidFill>
              </a:rPr>
              <a:t>Zoom Audio</a:t>
            </a:r>
            <a:r>
              <a:rPr b="1" lang="en" sz="3600">
                <a:solidFill>
                  <a:schemeClr val="lt1"/>
                </a:solidFill>
              </a:rPr>
              <a:t> </a:t>
            </a:r>
            <a:r>
              <a:rPr b="1" lang="en" sz="2800">
                <a:solidFill>
                  <a:schemeClr val="lt2"/>
                </a:solidFill>
              </a:rPr>
              <a:t>--&gt;</a:t>
            </a:r>
            <a:r>
              <a:rPr b="1" lang="en" sz="3600">
                <a:solidFill>
                  <a:schemeClr val="lt1"/>
                </a:solidFill>
              </a:rPr>
              <a:t> </a:t>
            </a:r>
            <a:r>
              <a:rPr b="1" lang="en" sz="1900">
                <a:solidFill>
                  <a:schemeClr val="lt1"/>
                </a:solidFill>
              </a:rPr>
              <a:t>AI Transcription Service</a:t>
            </a:r>
            <a:r>
              <a:rPr b="1" lang="en" sz="3600">
                <a:solidFill>
                  <a:schemeClr val="lt1"/>
                </a:solidFill>
              </a:rPr>
              <a:t> </a:t>
            </a:r>
            <a:r>
              <a:rPr b="1" lang="en" sz="2800">
                <a:solidFill>
                  <a:schemeClr val="lt2"/>
                </a:solidFill>
              </a:rPr>
              <a:t>-</a:t>
            </a:r>
            <a:r>
              <a:rPr b="1" lang="en" sz="2800">
                <a:solidFill>
                  <a:schemeClr val="lt2"/>
                </a:solidFill>
              </a:rPr>
              <a:t>-&gt;</a:t>
            </a:r>
            <a:r>
              <a:rPr b="1" lang="en" sz="3600">
                <a:solidFill>
                  <a:schemeClr val="lt1"/>
                </a:solidFill>
              </a:rPr>
              <a:t> </a:t>
            </a:r>
            <a:r>
              <a:rPr b="1" lang="en" sz="1900">
                <a:solidFill>
                  <a:schemeClr val="lt1"/>
                </a:solidFill>
              </a:rPr>
              <a:t>AI meeting summary</a:t>
            </a:r>
            <a:endParaRPr b="1" sz="19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81"/>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sz="2000">
              <a:solidFill>
                <a:schemeClr val="lt1"/>
              </a:solidFill>
            </a:endParaRPr>
          </a:p>
        </p:txBody>
      </p:sp>
      <p:sp>
        <p:nvSpPr>
          <p:cNvPr id="711" name="Google Shape;711;p81"/>
          <p:cNvSpPr txBox="1"/>
          <p:nvPr>
            <p:ph idx="1" type="body"/>
          </p:nvPr>
        </p:nvSpPr>
        <p:spPr>
          <a:xfrm>
            <a:off x="608125" y="2012875"/>
            <a:ext cx="7857900" cy="1468800"/>
          </a:xfrm>
          <a:prstGeom prst="rect">
            <a:avLst/>
          </a:prstGeom>
        </p:spPr>
        <p:txBody>
          <a:bodyPr anchorCtr="0" anchor="t" bIns="91425" lIns="91425" spcFirstLastPara="1" rIns="91425" wrap="square" tIns="91425">
            <a:noAutofit/>
          </a:bodyPr>
          <a:lstStyle/>
          <a:p>
            <a:pPr indent="0" lvl="0" marL="0" rtl="0" algn="ctr">
              <a:spcBef>
                <a:spcPts val="1200"/>
              </a:spcBef>
              <a:spcAft>
                <a:spcPts val="1200"/>
              </a:spcAft>
              <a:buNone/>
            </a:pPr>
            <a:r>
              <a:rPr b="1" lang="en" sz="3400">
                <a:solidFill>
                  <a:schemeClr val="lt1"/>
                </a:solidFill>
              </a:rPr>
              <a:t>There are no silver bullets when it comes to AI tools.</a:t>
            </a:r>
            <a:endParaRPr sz="34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82"/>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sz="2000">
              <a:solidFill>
                <a:schemeClr val="lt1"/>
              </a:solidFill>
            </a:endParaRPr>
          </a:p>
        </p:txBody>
      </p:sp>
      <p:sp>
        <p:nvSpPr>
          <p:cNvPr id="717" name="Google Shape;717;p82"/>
          <p:cNvSpPr txBox="1"/>
          <p:nvPr>
            <p:ph idx="1" type="body"/>
          </p:nvPr>
        </p:nvSpPr>
        <p:spPr>
          <a:xfrm>
            <a:off x="608125" y="2012875"/>
            <a:ext cx="7857900" cy="1468800"/>
          </a:xfrm>
          <a:prstGeom prst="rect">
            <a:avLst/>
          </a:prstGeom>
        </p:spPr>
        <p:txBody>
          <a:bodyPr anchorCtr="0" anchor="t" bIns="91425" lIns="91425" spcFirstLastPara="1" rIns="91425" wrap="square" tIns="91425">
            <a:noAutofit/>
          </a:bodyPr>
          <a:lstStyle/>
          <a:p>
            <a:pPr indent="0" lvl="0" marL="0" rtl="0" algn="ctr">
              <a:spcBef>
                <a:spcPts val="1200"/>
              </a:spcBef>
              <a:spcAft>
                <a:spcPts val="1200"/>
              </a:spcAft>
              <a:buNone/>
            </a:pPr>
            <a:r>
              <a:rPr b="1" lang="en" sz="3400">
                <a:solidFill>
                  <a:schemeClr val="lt1"/>
                </a:solidFill>
              </a:rPr>
              <a:t>“If I had an </a:t>
            </a:r>
            <a:r>
              <a:rPr b="1" lang="en" sz="3400">
                <a:solidFill>
                  <a:schemeClr val="lt2"/>
                </a:solidFill>
              </a:rPr>
              <a:t>executive assistant</a:t>
            </a:r>
            <a:r>
              <a:rPr b="1" lang="en" sz="3400">
                <a:solidFill>
                  <a:schemeClr val="lt1"/>
                </a:solidFill>
              </a:rPr>
              <a:t>, what would I delegate?”</a:t>
            </a:r>
            <a:endParaRPr sz="34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p83"/>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sz="2000">
              <a:solidFill>
                <a:schemeClr val="lt1"/>
              </a:solidFill>
            </a:endParaRPr>
          </a:p>
        </p:txBody>
      </p:sp>
      <p:sp>
        <p:nvSpPr>
          <p:cNvPr id="723" name="Google Shape;723;p83"/>
          <p:cNvSpPr txBox="1"/>
          <p:nvPr>
            <p:ph idx="1" type="body"/>
          </p:nvPr>
        </p:nvSpPr>
        <p:spPr>
          <a:xfrm>
            <a:off x="608125" y="2012875"/>
            <a:ext cx="7857900" cy="1468800"/>
          </a:xfrm>
          <a:prstGeom prst="rect">
            <a:avLst/>
          </a:prstGeom>
        </p:spPr>
        <p:txBody>
          <a:bodyPr anchorCtr="0" anchor="t" bIns="91425" lIns="91425" spcFirstLastPara="1" rIns="91425" wrap="square" tIns="91425">
            <a:noAutofit/>
          </a:bodyPr>
          <a:lstStyle/>
          <a:p>
            <a:pPr indent="0" lvl="0" marL="0" rtl="0" algn="ctr">
              <a:spcBef>
                <a:spcPts val="1200"/>
              </a:spcBef>
              <a:spcAft>
                <a:spcPts val="1200"/>
              </a:spcAft>
              <a:buNone/>
            </a:pPr>
            <a:r>
              <a:rPr b="1" lang="en" sz="3500">
                <a:solidFill>
                  <a:schemeClr val="lt1"/>
                </a:solidFill>
              </a:rPr>
              <a:t>You can't just throw AI at chaos and expect magic</a:t>
            </a:r>
            <a:endParaRPr sz="350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84"/>
          <p:cNvSpPr txBox="1"/>
          <p:nvPr>
            <p:ph idx="1" type="body"/>
          </p:nvPr>
        </p:nvSpPr>
        <p:spPr>
          <a:xfrm>
            <a:off x="608125" y="1419450"/>
            <a:ext cx="6685200" cy="2398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2400">
                <a:solidFill>
                  <a:schemeClr val="lt1"/>
                </a:solidFill>
              </a:rPr>
              <a:t>Use phrases like:</a:t>
            </a:r>
            <a:endParaRPr b="1" sz="2400">
              <a:solidFill>
                <a:schemeClr val="lt1"/>
              </a:solidFill>
            </a:endParaRPr>
          </a:p>
          <a:p>
            <a:pPr indent="-381000" lvl="0" marL="457200" rtl="0" algn="l">
              <a:spcBef>
                <a:spcPts val="1200"/>
              </a:spcBef>
              <a:spcAft>
                <a:spcPts val="0"/>
              </a:spcAft>
              <a:buSzPts val="2400"/>
              <a:buChar char="●"/>
            </a:pPr>
            <a:r>
              <a:rPr lang="en" sz="2400">
                <a:solidFill>
                  <a:schemeClr val="lt1"/>
                </a:solidFill>
              </a:rPr>
              <a:t>“To summarize…”</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“The problem is…”</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“An action item is…”</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“________ is responsible for…”</a:t>
            </a:r>
            <a:endParaRPr sz="2400">
              <a:solidFill>
                <a:schemeClr val="lt1"/>
              </a:solidFill>
            </a:endParaRPr>
          </a:p>
          <a:p>
            <a:pPr indent="0" lvl="0" marL="457200" rtl="0" algn="l">
              <a:spcBef>
                <a:spcPts val="1200"/>
              </a:spcBef>
              <a:spcAft>
                <a:spcPts val="1000"/>
              </a:spcAft>
              <a:buNone/>
            </a:pPr>
            <a:r>
              <a:t/>
            </a:r>
            <a:endParaRPr sz="2400">
              <a:solidFill>
                <a:schemeClr val="lt1"/>
              </a:solidFill>
            </a:endParaRPr>
          </a:p>
        </p:txBody>
      </p:sp>
      <p:sp>
        <p:nvSpPr>
          <p:cNvPr id="729" name="Google Shape;729;p84"/>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sp>
        <p:nvSpPr>
          <p:cNvPr id="734" name="Google Shape;734;p85"/>
          <p:cNvSpPr txBox="1"/>
          <p:nvPr>
            <p:ph idx="1" type="body"/>
          </p:nvPr>
        </p:nvSpPr>
        <p:spPr>
          <a:xfrm>
            <a:off x="608125" y="1419450"/>
            <a:ext cx="6685200" cy="2398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2400">
                <a:solidFill>
                  <a:schemeClr val="lt1"/>
                </a:solidFill>
              </a:rPr>
              <a:t>Be honest with yourself and your team</a:t>
            </a:r>
            <a:endParaRPr b="1" sz="2400">
              <a:solidFill>
                <a:schemeClr val="lt1"/>
              </a:solidFill>
            </a:endParaRPr>
          </a:p>
          <a:p>
            <a:pPr indent="-381000" lvl="0" marL="457200" rtl="0" algn="l">
              <a:spcBef>
                <a:spcPts val="1200"/>
              </a:spcBef>
              <a:spcAft>
                <a:spcPts val="0"/>
              </a:spcAft>
              <a:buSzPts val="2400"/>
              <a:buChar char="●"/>
            </a:pPr>
            <a:r>
              <a:rPr lang="en" sz="2400">
                <a:solidFill>
                  <a:schemeClr val="lt1"/>
                </a:solidFill>
              </a:rPr>
              <a:t>“Yes, I’m using an AI note taker. If you say ‘this is private’, I’ll stop the note taker”</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Build trust with your team</a:t>
            </a:r>
            <a:endParaRPr sz="2400">
              <a:solidFill>
                <a:schemeClr val="lt1"/>
              </a:solidFill>
            </a:endParaRPr>
          </a:p>
        </p:txBody>
      </p:sp>
      <p:sp>
        <p:nvSpPr>
          <p:cNvPr id="735" name="Google Shape;735;p85"/>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 name="Shape 739"/>
        <p:cNvGrpSpPr/>
        <p:nvPr/>
      </p:nvGrpSpPr>
      <p:grpSpPr>
        <a:xfrm>
          <a:off x="0" y="0"/>
          <a:ext cx="0" cy="0"/>
          <a:chOff x="0" y="0"/>
          <a:chExt cx="0" cy="0"/>
        </a:xfrm>
      </p:grpSpPr>
      <p:sp>
        <p:nvSpPr>
          <p:cNvPr id="740" name="Google Shape;740;p86"/>
          <p:cNvSpPr txBox="1"/>
          <p:nvPr>
            <p:ph idx="1" type="body"/>
          </p:nvPr>
        </p:nvSpPr>
        <p:spPr>
          <a:xfrm>
            <a:off x="608125" y="1419450"/>
            <a:ext cx="6685200" cy="2398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2400">
                <a:solidFill>
                  <a:schemeClr val="lt1"/>
                </a:solidFill>
              </a:rPr>
              <a:t>Tools I use</a:t>
            </a:r>
            <a:endParaRPr b="1" sz="2400">
              <a:solidFill>
                <a:schemeClr val="lt1"/>
              </a:solidFill>
            </a:endParaRPr>
          </a:p>
          <a:p>
            <a:pPr indent="-381000" lvl="0" marL="457200" rtl="0" algn="l">
              <a:spcBef>
                <a:spcPts val="1200"/>
              </a:spcBef>
              <a:spcAft>
                <a:spcPts val="0"/>
              </a:spcAft>
              <a:buSzPts val="2400"/>
              <a:buChar char="●"/>
            </a:pPr>
            <a:r>
              <a:rPr lang="en" sz="2400">
                <a:solidFill>
                  <a:schemeClr val="lt1"/>
                </a:solidFill>
              </a:rPr>
              <a:t>Bloks</a:t>
            </a:r>
            <a:endParaRPr sz="2400">
              <a:solidFill>
                <a:schemeClr val="lt1"/>
              </a:solidFill>
            </a:endParaRPr>
          </a:p>
          <a:p>
            <a:pPr indent="0" lvl="0" marL="457200" rtl="0" algn="l">
              <a:spcBef>
                <a:spcPts val="1200"/>
              </a:spcBef>
              <a:spcAft>
                <a:spcPts val="1000"/>
              </a:spcAft>
              <a:buNone/>
            </a:pPr>
            <a:r>
              <a:t/>
            </a:r>
            <a:endParaRPr sz="2400">
              <a:solidFill>
                <a:schemeClr val="lt1"/>
              </a:solidFill>
            </a:endParaRPr>
          </a:p>
        </p:txBody>
      </p:sp>
      <p:sp>
        <p:nvSpPr>
          <p:cNvPr id="741" name="Google Shape;741;p86"/>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F1629"/>
        </a:solidFill>
      </p:bgPr>
    </p:bg>
    <p:spTree>
      <p:nvGrpSpPr>
        <p:cNvPr id="638" name="Shape 638"/>
        <p:cNvGrpSpPr/>
        <p:nvPr/>
      </p:nvGrpSpPr>
      <p:grpSpPr>
        <a:xfrm>
          <a:off x="0" y="0"/>
          <a:ext cx="0" cy="0"/>
          <a:chOff x="0" y="0"/>
          <a:chExt cx="0" cy="0"/>
        </a:xfrm>
      </p:grpSpPr>
      <p:sp>
        <p:nvSpPr>
          <p:cNvPr id="639" name="Google Shape;639;p69"/>
          <p:cNvSpPr txBox="1"/>
          <p:nvPr>
            <p:ph type="title"/>
          </p:nvPr>
        </p:nvSpPr>
        <p:spPr>
          <a:xfrm>
            <a:off x="553225" y="1839900"/>
            <a:ext cx="6632400" cy="1463700"/>
          </a:xfrm>
          <a:prstGeom prst="rect">
            <a:avLst/>
          </a:prstGeom>
        </p:spPr>
        <p:txBody>
          <a:bodyPr anchorCtr="0" anchor="t" bIns="45725" lIns="45725" spcFirstLastPara="1" rIns="45725" wrap="square" tIns="45725">
            <a:noAutofit/>
          </a:bodyPr>
          <a:lstStyle/>
          <a:p>
            <a:pPr indent="0" lvl="0" marL="0" rtl="0" algn="l">
              <a:spcBef>
                <a:spcPts val="0"/>
              </a:spcBef>
              <a:spcAft>
                <a:spcPts val="0"/>
              </a:spcAft>
              <a:buSzPts val="990"/>
              <a:buNone/>
            </a:pPr>
            <a:r>
              <a:rPr lang="en" sz="4000">
                <a:solidFill>
                  <a:schemeClr val="lt1"/>
                </a:solidFill>
              </a:rPr>
              <a:t>I have a confession to make…</a:t>
            </a:r>
            <a:endParaRPr sz="400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pic>
        <p:nvPicPr>
          <p:cNvPr id="746" name="Google Shape;746;p87" title="Screenshot 2025-06-14 at 11.15.01 PM.png"/>
          <p:cNvPicPr preferRelativeResize="0"/>
          <p:nvPr/>
        </p:nvPicPr>
        <p:blipFill>
          <a:blip r:embed="rId3">
            <a:alphaModFix/>
          </a:blip>
          <a:stretch>
            <a:fillRect/>
          </a:stretch>
        </p:blipFill>
        <p:spPr>
          <a:xfrm>
            <a:off x="462900" y="62988"/>
            <a:ext cx="7589299" cy="50175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88"/>
          <p:cNvSpPr txBox="1"/>
          <p:nvPr>
            <p:ph idx="1" type="body"/>
          </p:nvPr>
        </p:nvSpPr>
        <p:spPr>
          <a:xfrm>
            <a:off x="608125" y="1419450"/>
            <a:ext cx="6685200" cy="2398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2400">
                <a:solidFill>
                  <a:schemeClr val="lt1"/>
                </a:solidFill>
              </a:rPr>
              <a:t>Tools I use</a:t>
            </a:r>
            <a:endParaRPr b="1" sz="2400">
              <a:solidFill>
                <a:schemeClr val="lt1"/>
              </a:solidFill>
            </a:endParaRPr>
          </a:p>
          <a:p>
            <a:pPr indent="-381000" lvl="0" marL="457200" rtl="0" algn="l">
              <a:spcBef>
                <a:spcPts val="1200"/>
              </a:spcBef>
              <a:spcAft>
                <a:spcPts val="0"/>
              </a:spcAft>
              <a:buSzPts val="2400"/>
              <a:buChar char="●"/>
            </a:pPr>
            <a:r>
              <a:rPr lang="en" sz="2400">
                <a:solidFill>
                  <a:schemeClr val="lt1"/>
                </a:solidFill>
              </a:rPr>
              <a:t>Bloks</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MacWhisper</a:t>
            </a:r>
            <a:endParaRPr sz="2400">
              <a:solidFill>
                <a:schemeClr val="lt1"/>
              </a:solidFill>
            </a:endParaRPr>
          </a:p>
          <a:p>
            <a:pPr indent="0" lvl="0" marL="0" rtl="0" algn="l">
              <a:spcBef>
                <a:spcPts val="1200"/>
              </a:spcBef>
              <a:spcAft>
                <a:spcPts val="1000"/>
              </a:spcAft>
              <a:buNone/>
            </a:pPr>
            <a:r>
              <a:t/>
            </a:r>
            <a:endParaRPr sz="2400">
              <a:solidFill>
                <a:schemeClr val="lt1"/>
              </a:solidFill>
            </a:endParaRPr>
          </a:p>
        </p:txBody>
      </p:sp>
      <p:sp>
        <p:nvSpPr>
          <p:cNvPr id="752" name="Google Shape;752;p88"/>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a:solidFill>
                <a:schemeClr val="l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p89"/>
          <p:cNvSpPr txBox="1"/>
          <p:nvPr>
            <p:ph idx="1" type="body"/>
          </p:nvPr>
        </p:nvSpPr>
        <p:spPr>
          <a:xfrm>
            <a:off x="608125" y="1419450"/>
            <a:ext cx="6685200" cy="2398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2400">
                <a:solidFill>
                  <a:schemeClr val="lt1"/>
                </a:solidFill>
              </a:rPr>
              <a:t>Tools I use</a:t>
            </a:r>
            <a:endParaRPr b="1" sz="2400">
              <a:solidFill>
                <a:schemeClr val="lt1"/>
              </a:solidFill>
            </a:endParaRPr>
          </a:p>
          <a:p>
            <a:pPr indent="-381000" lvl="0" marL="457200" rtl="0" algn="l">
              <a:spcBef>
                <a:spcPts val="1200"/>
              </a:spcBef>
              <a:spcAft>
                <a:spcPts val="0"/>
              </a:spcAft>
              <a:buSzPts val="2400"/>
              <a:buChar char="●"/>
            </a:pPr>
            <a:r>
              <a:rPr lang="en" sz="2400">
                <a:solidFill>
                  <a:schemeClr val="lt1"/>
                </a:solidFill>
              </a:rPr>
              <a:t>Bloks</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MacWhisper</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Google Recorder </a:t>
            </a:r>
            <a:endParaRPr sz="2400">
              <a:solidFill>
                <a:schemeClr val="lt1"/>
              </a:solidFill>
            </a:endParaRPr>
          </a:p>
        </p:txBody>
      </p:sp>
      <p:sp>
        <p:nvSpPr>
          <p:cNvPr id="758" name="Google Shape;758;p89"/>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a:solidFill>
                <a:schemeClr val="lt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p90"/>
          <p:cNvSpPr txBox="1"/>
          <p:nvPr>
            <p:ph idx="1" type="body"/>
          </p:nvPr>
        </p:nvSpPr>
        <p:spPr>
          <a:xfrm>
            <a:off x="608125" y="1419450"/>
            <a:ext cx="6685200" cy="2398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2400">
                <a:solidFill>
                  <a:schemeClr val="lt1"/>
                </a:solidFill>
              </a:rPr>
              <a:t>Tools I use</a:t>
            </a:r>
            <a:endParaRPr b="1" sz="2400">
              <a:solidFill>
                <a:schemeClr val="lt1"/>
              </a:solidFill>
            </a:endParaRPr>
          </a:p>
          <a:p>
            <a:pPr indent="-381000" lvl="0" marL="457200" rtl="0" algn="l">
              <a:spcBef>
                <a:spcPts val="1200"/>
              </a:spcBef>
              <a:spcAft>
                <a:spcPts val="0"/>
              </a:spcAft>
              <a:buSzPts val="2400"/>
              <a:buChar char="●"/>
            </a:pPr>
            <a:r>
              <a:rPr lang="en" sz="2400">
                <a:solidFill>
                  <a:schemeClr val="lt1"/>
                </a:solidFill>
              </a:rPr>
              <a:t>Bloks</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MacWhisper</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Google Recorder </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Claude Projects </a:t>
            </a:r>
            <a:endParaRPr sz="2400">
              <a:solidFill>
                <a:schemeClr val="lt1"/>
              </a:solidFill>
            </a:endParaRPr>
          </a:p>
          <a:p>
            <a:pPr indent="0" lvl="0" marL="457200" rtl="0" algn="l">
              <a:spcBef>
                <a:spcPts val="1200"/>
              </a:spcBef>
              <a:spcAft>
                <a:spcPts val="1000"/>
              </a:spcAft>
              <a:buNone/>
            </a:pPr>
            <a:r>
              <a:t/>
            </a:r>
            <a:endParaRPr sz="2400">
              <a:solidFill>
                <a:schemeClr val="lt1"/>
              </a:solidFill>
            </a:endParaRPr>
          </a:p>
        </p:txBody>
      </p:sp>
      <p:sp>
        <p:nvSpPr>
          <p:cNvPr id="764" name="Google Shape;764;p90"/>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a:solidFill>
                <a:schemeClr val="lt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pic>
        <p:nvPicPr>
          <p:cNvPr id="769" name="Google Shape;769;p91" title="Screenshot 2025-06-16 at 9.30.27 AM.png"/>
          <p:cNvPicPr preferRelativeResize="0"/>
          <p:nvPr/>
        </p:nvPicPr>
        <p:blipFill rotWithShape="1">
          <a:blip r:embed="rId3">
            <a:alphaModFix/>
          </a:blip>
          <a:srcRect b="462" l="0" r="0" t="3151"/>
          <a:stretch/>
        </p:blipFill>
        <p:spPr>
          <a:xfrm>
            <a:off x="826200" y="237600"/>
            <a:ext cx="7491600" cy="4668300"/>
          </a:xfrm>
          <a:prstGeom prst="roundRect">
            <a:avLst>
              <a:gd fmla="val 3384" name="adj"/>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92"/>
          <p:cNvSpPr txBox="1"/>
          <p:nvPr>
            <p:ph idx="1" type="body"/>
          </p:nvPr>
        </p:nvSpPr>
        <p:spPr>
          <a:xfrm>
            <a:off x="608125" y="1419450"/>
            <a:ext cx="6685200" cy="2398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2400">
                <a:solidFill>
                  <a:schemeClr val="lt1"/>
                </a:solidFill>
              </a:rPr>
              <a:t>Tools I use</a:t>
            </a:r>
            <a:endParaRPr b="1" sz="2400">
              <a:solidFill>
                <a:schemeClr val="lt1"/>
              </a:solidFill>
            </a:endParaRPr>
          </a:p>
          <a:p>
            <a:pPr indent="-381000" lvl="0" marL="457200" rtl="0" algn="l">
              <a:spcBef>
                <a:spcPts val="1200"/>
              </a:spcBef>
              <a:spcAft>
                <a:spcPts val="0"/>
              </a:spcAft>
              <a:buSzPts val="2400"/>
              <a:buChar char="●"/>
            </a:pPr>
            <a:r>
              <a:rPr lang="en" sz="2400">
                <a:solidFill>
                  <a:schemeClr val="lt1"/>
                </a:solidFill>
              </a:rPr>
              <a:t>Bloks</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MacWhisper</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Google Recorder </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Claude Projects </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MCP servers</a:t>
            </a:r>
            <a:endParaRPr sz="2400">
              <a:solidFill>
                <a:schemeClr val="lt1"/>
              </a:solidFill>
            </a:endParaRPr>
          </a:p>
          <a:p>
            <a:pPr indent="0" lvl="0" marL="457200" rtl="0" algn="l">
              <a:spcBef>
                <a:spcPts val="1200"/>
              </a:spcBef>
              <a:spcAft>
                <a:spcPts val="1000"/>
              </a:spcAft>
              <a:buNone/>
            </a:pPr>
            <a:r>
              <a:t/>
            </a:r>
            <a:endParaRPr sz="2400">
              <a:solidFill>
                <a:schemeClr val="lt1"/>
              </a:solidFill>
            </a:endParaRPr>
          </a:p>
        </p:txBody>
      </p:sp>
      <p:sp>
        <p:nvSpPr>
          <p:cNvPr id="775" name="Google Shape;775;p92"/>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a:solidFill>
                <a:schemeClr val="lt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p93"/>
          <p:cNvSpPr txBox="1"/>
          <p:nvPr>
            <p:ph idx="1" type="body"/>
          </p:nvPr>
        </p:nvSpPr>
        <p:spPr>
          <a:xfrm>
            <a:off x="608125" y="1777500"/>
            <a:ext cx="4575900" cy="2040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4300">
                <a:solidFill>
                  <a:schemeClr val="lt1"/>
                </a:solidFill>
              </a:rPr>
              <a:t>Model Context Protocol</a:t>
            </a:r>
            <a:endParaRPr b="1" sz="4300">
              <a:solidFill>
                <a:schemeClr val="lt1"/>
              </a:solidFill>
            </a:endParaRPr>
          </a:p>
          <a:p>
            <a:pPr indent="0" lvl="0" marL="457200" rtl="0" algn="l">
              <a:spcBef>
                <a:spcPts val="1200"/>
              </a:spcBef>
              <a:spcAft>
                <a:spcPts val="1000"/>
              </a:spcAft>
              <a:buNone/>
            </a:pPr>
            <a:r>
              <a:t/>
            </a:r>
            <a:endParaRPr sz="4300">
              <a:solidFill>
                <a:schemeClr val="lt1"/>
              </a:solidFill>
            </a:endParaRPr>
          </a:p>
        </p:txBody>
      </p:sp>
      <p:sp>
        <p:nvSpPr>
          <p:cNvPr id="781" name="Google Shape;781;p93"/>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a:solidFill>
                <a:schemeClr val="lt2"/>
              </a:solidFill>
            </a:endParaRPr>
          </a:p>
        </p:txBody>
      </p:sp>
      <p:pic>
        <p:nvPicPr>
          <p:cNvPr id="782" name="Google Shape;782;p93" title="MCP Logo.png"/>
          <p:cNvPicPr preferRelativeResize="0"/>
          <p:nvPr/>
        </p:nvPicPr>
        <p:blipFill rotWithShape="1">
          <a:blip r:embed="rId3">
            <a:alphaModFix/>
          </a:blip>
          <a:srcRect b="0" l="-8448" r="-7131" t="-1317"/>
          <a:stretch/>
        </p:blipFill>
        <p:spPr>
          <a:xfrm>
            <a:off x="5367625" y="1156950"/>
            <a:ext cx="3228000" cy="2829600"/>
          </a:xfrm>
          <a:prstGeom prst="roundRect">
            <a:avLst>
              <a:gd fmla="val 8494" name="adj"/>
            </a:avLst>
          </a:prstGeom>
          <a:noFill/>
          <a:ln>
            <a:noFill/>
          </a:ln>
          <a:effectLst>
            <a:outerShdw blurRad="200025" rotWithShape="0" algn="bl" dir="3600000" dist="19050">
              <a:schemeClr val="accent2">
                <a:alpha val="50000"/>
              </a:scheme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6" name="Shape 786"/>
        <p:cNvGrpSpPr/>
        <p:nvPr/>
      </p:nvGrpSpPr>
      <p:grpSpPr>
        <a:xfrm>
          <a:off x="0" y="0"/>
          <a:ext cx="0" cy="0"/>
          <a:chOff x="0" y="0"/>
          <a:chExt cx="0" cy="0"/>
        </a:xfrm>
      </p:grpSpPr>
      <p:sp>
        <p:nvSpPr>
          <p:cNvPr id="787" name="Google Shape;787;p94"/>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 MCP</a:t>
            </a:r>
            <a:endParaRPr>
              <a:solidFill>
                <a:schemeClr val="lt2"/>
              </a:solidFill>
            </a:endParaRPr>
          </a:p>
        </p:txBody>
      </p:sp>
      <p:pic>
        <p:nvPicPr>
          <p:cNvPr id="788" name="Google Shape;788;p94" title="silverjaw_A_mechanic_on_the_right_and_a_customer_on_the_left__025854af-6f22-473b-9316-dc69325bd1f4_2.png"/>
          <p:cNvPicPr preferRelativeResize="0"/>
          <p:nvPr/>
        </p:nvPicPr>
        <p:blipFill>
          <a:blip r:embed="rId3">
            <a:alphaModFix/>
          </a:blip>
          <a:stretch>
            <a:fillRect/>
          </a:stretch>
        </p:blipFill>
        <p:spPr>
          <a:xfrm flipH="1">
            <a:off x="1139051" y="990741"/>
            <a:ext cx="6865800" cy="3847800"/>
          </a:xfrm>
          <a:prstGeom prst="roundRect">
            <a:avLst>
              <a:gd fmla="val 3970" name="adj"/>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95"/>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 MCP</a:t>
            </a:r>
            <a:endParaRPr>
              <a:solidFill>
                <a:schemeClr val="lt2"/>
              </a:solidFill>
            </a:endParaRPr>
          </a:p>
        </p:txBody>
      </p:sp>
      <p:pic>
        <p:nvPicPr>
          <p:cNvPr id="794" name="Google Shape;794;p95" title="Busy Auto Shop Mechanic.png"/>
          <p:cNvPicPr preferRelativeResize="0"/>
          <p:nvPr/>
        </p:nvPicPr>
        <p:blipFill rotWithShape="1">
          <a:blip r:embed="rId3">
            <a:alphaModFix/>
          </a:blip>
          <a:srcRect b="5494" l="0" r="0" t="4731"/>
          <a:stretch/>
        </p:blipFill>
        <p:spPr>
          <a:xfrm>
            <a:off x="912725" y="990775"/>
            <a:ext cx="7318500" cy="3681900"/>
          </a:xfrm>
          <a:prstGeom prst="roundRect">
            <a:avLst>
              <a:gd fmla="val 5072" name="adj"/>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pic>
        <p:nvPicPr>
          <p:cNvPr id="799" name="Google Shape;799;p96" title="google-calendar-mcp-example.mp4">
            <a:hlinkClick r:id="rId3"/>
          </p:cNvPr>
          <p:cNvPicPr preferRelativeResize="0"/>
          <p:nvPr/>
        </p:nvPicPr>
        <p:blipFill>
          <a:blip r:embed="rId4">
            <a:alphaModFix/>
          </a:blip>
          <a:stretch>
            <a:fillRect/>
          </a:stretch>
        </p:blipFill>
        <p:spPr>
          <a:xfrm>
            <a:off x="830963" y="152400"/>
            <a:ext cx="7482063" cy="4838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9"/>
                                        </p:tgtEl>
                                        <p:attrNameLst>
                                          <p:attrName>style.visibility</p:attrName>
                                        </p:attrNameLst>
                                      </p:cBhvr>
                                      <p:to>
                                        <p:strVal val="visible"/>
                                      </p:to>
                                    </p:set>
                                    <p:animEffect filter="fade" transition="in">
                                      <p:cBhvr>
                                        <p:cTn dur="1000"/>
                                        <p:tgtEl>
                                          <p:spTgt spid="7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70"/>
          <p:cNvSpPr txBox="1"/>
          <p:nvPr>
            <p:ph type="title"/>
          </p:nvPr>
        </p:nvSpPr>
        <p:spPr>
          <a:xfrm>
            <a:off x="553225" y="1839900"/>
            <a:ext cx="4018800" cy="14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000">
                <a:solidFill>
                  <a:schemeClr val="lt1"/>
                </a:solidFill>
              </a:rPr>
              <a:t>The Problem</a:t>
            </a:r>
            <a:endParaRPr sz="4000">
              <a:solidFill>
                <a:schemeClr val="lt1"/>
              </a:solidFill>
            </a:endParaRPr>
          </a:p>
        </p:txBody>
      </p:sp>
      <p:sp>
        <p:nvSpPr>
          <p:cNvPr id="645" name="Google Shape;645;p70"/>
          <p:cNvSpPr txBox="1"/>
          <p:nvPr>
            <p:ph idx="4294967295" type="title"/>
          </p:nvPr>
        </p:nvSpPr>
        <p:spPr>
          <a:xfrm>
            <a:off x="553225" y="1580925"/>
            <a:ext cx="3145500" cy="32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2"/>
                </a:solidFill>
              </a:rPr>
              <a:t>Robot Sterling</a:t>
            </a:r>
            <a:endParaRPr sz="1500">
              <a:solidFill>
                <a:schemeClr val="lt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pic>
        <p:nvPicPr>
          <p:cNvPr id="804" name="Google Shape;804;p97" title="newsletter-mcp-example.mp4">
            <a:hlinkClick r:id="rId3"/>
          </p:cNvPr>
          <p:cNvPicPr preferRelativeResize="0"/>
          <p:nvPr/>
        </p:nvPicPr>
        <p:blipFill>
          <a:blip r:embed="rId4">
            <a:alphaModFix/>
          </a:blip>
          <a:stretch>
            <a:fillRect/>
          </a:stretch>
        </p:blipFill>
        <p:spPr>
          <a:xfrm>
            <a:off x="490062" y="275650"/>
            <a:ext cx="8163874" cy="45922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4"/>
                                        </p:tgtEl>
                                        <p:attrNameLst>
                                          <p:attrName>style.visibility</p:attrName>
                                        </p:attrNameLst>
                                      </p:cBhvr>
                                      <p:to>
                                        <p:strVal val="visible"/>
                                      </p:to>
                                    </p:set>
                                    <p:animEffect filter="fade" transition="in">
                                      <p:cBhvr>
                                        <p:cTn dur="1000"/>
                                        <p:tgtEl>
                                          <p:spTgt spid="8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 name="Shape 808"/>
        <p:cNvGrpSpPr/>
        <p:nvPr/>
      </p:nvGrpSpPr>
      <p:grpSpPr>
        <a:xfrm>
          <a:off x="0" y="0"/>
          <a:ext cx="0" cy="0"/>
          <a:chOff x="0" y="0"/>
          <a:chExt cx="0" cy="0"/>
        </a:xfrm>
      </p:grpSpPr>
      <p:sp>
        <p:nvSpPr>
          <p:cNvPr id="809" name="Google Shape;809;p98"/>
          <p:cNvSpPr txBox="1"/>
          <p:nvPr>
            <p:ph idx="1" type="body"/>
          </p:nvPr>
        </p:nvSpPr>
        <p:spPr>
          <a:xfrm>
            <a:off x="608125" y="1777500"/>
            <a:ext cx="4575900" cy="2040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4300">
                <a:solidFill>
                  <a:schemeClr val="lt1"/>
                </a:solidFill>
              </a:rPr>
              <a:t>Model Context Protocol</a:t>
            </a:r>
            <a:endParaRPr b="1" sz="4300">
              <a:solidFill>
                <a:schemeClr val="lt1"/>
              </a:solidFill>
            </a:endParaRPr>
          </a:p>
          <a:p>
            <a:pPr indent="0" lvl="0" marL="457200" rtl="0" algn="l">
              <a:spcBef>
                <a:spcPts val="1200"/>
              </a:spcBef>
              <a:spcAft>
                <a:spcPts val="1000"/>
              </a:spcAft>
              <a:buNone/>
            </a:pPr>
            <a:r>
              <a:t/>
            </a:r>
            <a:endParaRPr sz="4300">
              <a:solidFill>
                <a:schemeClr val="lt1"/>
              </a:solidFill>
            </a:endParaRPr>
          </a:p>
        </p:txBody>
      </p:sp>
      <p:sp>
        <p:nvSpPr>
          <p:cNvPr id="810" name="Google Shape;810;p98"/>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Solution Journey</a:t>
            </a:r>
            <a:endParaRPr>
              <a:solidFill>
                <a:schemeClr val="lt2"/>
              </a:solidFill>
            </a:endParaRPr>
          </a:p>
        </p:txBody>
      </p:sp>
      <p:pic>
        <p:nvPicPr>
          <p:cNvPr id="811" name="Google Shape;811;p98" title="MCP Logo.png"/>
          <p:cNvPicPr preferRelativeResize="0"/>
          <p:nvPr/>
        </p:nvPicPr>
        <p:blipFill rotWithShape="1">
          <a:blip r:embed="rId3">
            <a:alphaModFix/>
          </a:blip>
          <a:srcRect b="0" l="-8448" r="-7131" t="-1317"/>
          <a:stretch/>
        </p:blipFill>
        <p:spPr>
          <a:xfrm>
            <a:off x="5367625" y="1156950"/>
            <a:ext cx="3228000" cy="2829600"/>
          </a:xfrm>
          <a:prstGeom prst="roundRect">
            <a:avLst>
              <a:gd fmla="val 8494" name="adj"/>
            </a:avLst>
          </a:prstGeom>
          <a:noFill/>
          <a:ln>
            <a:noFill/>
          </a:ln>
          <a:effectLst>
            <a:outerShdw blurRad="200025" rotWithShape="0" algn="bl" dir="3600000" dist="19050">
              <a:schemeClr val="accent2">
                <a:alpha val="50000"/>
              </a:schemeClr>
            </a:outerShdw>
          </a:effectLst>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99"/>
          <p:cNvSpPr txBox="1"/>
          <p:nvPr>
            <p:ph type="title"/>
          </p:nvPr>
        </p:nvSpPr>
        <p:spPr>
          <a:xfrm>
            <a:off x="553225" y="1839900"/>
            <a:ext cx="4018800" cy="14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000">
                <a:solidFill>
                  <a:schemeClr val="lt1"/>
                </a:solidFill>
              </a:rPr>
              <a:t>The Transformation</a:t>
            </a:r>
            <a:endParaRPr sz="4000">
              <a:solidFill>
                <a:schemeClr val="lt1"/>
              </a:solidFill>
            </a:endParaRPr>
          </a:p>
        </p:txBody>
      </p:sp>
      <p:sp>
        <p:nvSpPr>
          <p:cNvPr id="817" name="Google Shape;817;p99"/>
          <p:cNvSpPr txBox="1"/>
          <p:nvPr>
            <p:ph idx="4294967295" type="title"/>
          </p:nvPr>
        </p:nvSpPr>
        <p:spPr>
          <a:xfrm>
            <a:off x="553225" y="1580925"/>
            <a:ext cx="3145500" cy="32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2"/>
                </a:solidFill>
              </a:rPr>
              <a:t>Systematic change</a:t>
            </a:r>
            <a:endParaRPr sz="1500">
              <a:solidFill>
                <a:schemeClr val="lt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1" name="Shape 821"/>
        <p:cNvGrpSpPr/>
        <p:nvPr/>
      </p:nvGrpSpPr>
      <p:grpSpPr>
        <a:xfrm>
          <a:off x="0" y="0"/>
          <a:ext cx="0" cy="0"/>
          <a:chOff x="0" y="0"/>
          <a:chExt cx="0" cy="0"/>
        </a:xfrm>
      </p:grpSpPr>
      <p:sp>
        <p:nvSpPr>
          <p:cNvPr id="822" name="Google Shape;822;p100"/>
          <p:cNvSpPr txBox="1"/>
          <p:nvPr>
            <p:ph type="title"/>
          </p:nvPr>
        </p:nvSpPr>
        <p:spPr>
          <a:xfrm>
            <a:off x="553225" y="1839900"/>
            <a:ext cx="4018800" cy="14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000">
                <a:solidFill>
                  <a:schemeClr val="lt1"/>
                </a:solidFill>
              </a:rPr>
              <a:t>The Transformation</a:t>
            </a:r>
            <a:endParaRPr sz="4000">
              <a:solidFill>
                <a:schemeClr val="lt1"/>
              </a:solidFill>
            </a:endParaRPr>
          </a:p>
        </p:txBody>
      </p:sp>
      <p:sp>
        <p:nvSpPr>
          <p:cNvPr id="823" name="Google Shape;823;p100"/>
          <p:cNvSpPr txBox="1"/>
          <p:nvPr>
            <p:ph idx="4294967295" type="title"/>
          </p:nvPr>
        </p:nvSpPr>
        <p:spPr>
          <a:xfrm>
            <a:off x="553225" y="1580925"/>
            <a:ext cx="3145500" cy="32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2"/>
                </a:solidFill>
              </a:rPr>
              <a:t>Systematic change</a:t>
            </a:r>
            <a:endParaRPr sz="1500">
              <a:solidFill>
                <a:schemeClr val="lt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 name="Shape 827"/>
        <p:cNvGrpSpPr/>
        <p:nvPr/>
      </p:nvGrpSpPr>
      <p:grpSpPr>
        <a:xfrm>
          <a:off x="0" y="0"/>
          <a:ext cx="0" cy="0"/>
          <a:chOff x="0" y="0"/>
          <a:chExt cx="0" cy="0"/>
        </a:xfrm>
      </p:grpSpPr>
      <p:sp>
        <p:nvSpPr>
          <p:cNvPr id="828" name="Google Shape;828;p101"/>
          <p:cNvSpPr txBox="1"/>
          <p:nvPr>
            <p:ph type="title"/>
          </p:nvPr>
        </p:nvSpPr>
        <p:spPr>
          <a:xfrm>
            <a:off x="553225" y="1839900"/>
            <a:ext cx="4018800" cy="14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000">
                <a:solidFill>
                  <a:schemeClr val="lt1"/>
                </a:solidFill>
              </a:rPr>
              <a:t>The Transformation</a:t>
            </a:r>
            <a:endParaRPr sz="4000">
              <a:solidFill>
                <a:schemeClr val="lt1"/>
              </a:solidFill>
            </a:endParaRPr>
          </a:p>
        </p:txBody>
      </p:sp>
      <p:sp>
        <p:nvSpPr>
          <p:cNvPr id="829" name="Google Shape;829;p101"/>
          <p:cNvSpPr txBox="1"/>
          <p:nvPr>
            <p:ph idx="4294967295" type="title"/>
          </p:nvPr>
        </p:nvSpPr>
        <p:spPr>
          <a:xfrm>
            <a:off x="553225" y="1580925"/>
            <a:ext cx="3145500" cy="32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2"/>
                </a:solidFill>
              </a:rPr>
              <a:t>Systematic change</a:t>
            </a:r>
            <a:endParaRPr sz="1500">
              <a:solidFill>
                <a:schemeClr val="lt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 name="Shape 833"/>
        <p:cNvGrpSpPr/>
        <p:nvPr/>
      </p:nvGrpSpPr>
      <p:grpSpPr>
        <a:xfrm>
          <a:off x="0" y="0"/>
          <a:ext cx="0" cy="0"/>
          <a:chOff x="0" y="0"/>
          <a:chExt cx="0" cy="0"/>
        </a:xfrm>
      </p:grpSpPr>
      <p:sp>
        <p:nvSpPr>
          <p:cNvPr id="834" name="Google Shape;834;p102"/>
          <p:cNvSpPr txBox="1"/>
          <p:nvPr>
            <p:ph type="title"/>
          </p:nvPr>
        </p:nvSpPr>
        <p:spPr>
          <a:xfrm>
            <a:off x="553225" y="1839900"/>
            <a:ext cx="4018800" cy="14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000">
                <a:solidFill>
                  <a:schemeClr val="lt1"/>
                </a:solidFill>
              </a:rPr>
              <a:t>The Transformation</a:t>
            </a:r>
            <a:endParaRPr sz="4000">
              <a:solidFill>
                <a:schemeClr val="lt1"/>
              </a:solidFill>
            </a:endParaRPr>
          </a:p>
        </p:txBody>
      </p:sp>
      <p:sp>
        <p:nvSpPr>
          <p:cNvPr id="835" name="Google Shape;835;p102"/>
          <p:cNvSpPr txBox="1"/>
          <p:nvPr>
            <p:ph idx="4294967295" type="title"/>
          </p:nvPr>
        </p:nvSpPr>
        <p:spPr>
          <a:xfrm>
            <a:off x="553225" y="1580925"/>
            <a:ext cx="3145500" cy="32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2"/>
                </a:solidFill>
              </a:rPr>
              <a:t>Systematic change</a:t>
            </a:r>
            <a:endParaRPr sz="1500">
              <a:solidFill>
                <a:schemeClr val="lt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9" name="Shape 839"/>
        <p:cNvGrpSpPr/>
        <p:nvPr/>
      </p:nvGrpSpPr>
      <p:grpSpPr>
        <a:xfrm>
          <a:off x="0" y="0"/>
          <a:ext cx="0" cy="0"/>
          <a:chOff x="0" y="0"/>
          <a:chExt cx="0" cy="0"/>
        </a:xfrm>
      </p:grpSpPr>
      <p:sp>
        <p:nvSpPr>
          <p:cNvPr id="840" name="Google Shape;840;p103"/>
          <p:cNvSpPr txBox="1"/>
          <p:nvPr>
            <p:ph type="title"/>
          </p:nvPr>
        </p:nvSpPr>
        <p:spPr>
          <a:xfrm>
            <a:off x="553225" y="1839900"/>
            <a:ext cx="4018800" cy="14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000">
                <a:solidFill>
                  <a:schemeClr val="lt1"/>
                </a:solidFill>
              </a:rPr>
              <a:t>The Transformation</a:t>
            </a:r>
            <a:endParaRPr sz="4000">
              <a:solidFill>
                <a:schemeClr val="lt1"/>
              </a:solidFill>
            </a:endParaRPr>
          </a:p>
        </p:txBody>
      </p:sp>
      <p:sp>
        <p:nvSpPr>
          <p:cNvPr id="841" name="Google Shape;841;p103"/>
          <p:cNvSpPr txBox="1"/>
          <p:nvPr>
            <p:ph idx="4294967295" type="title"/>
          </p:nvPr>
        </p:nvSpPr>
        <p:spPr>
          <a:xfrm>
            <a:off x="553225" y="1580925"/>
            <a:ext cx="3145500" cy="32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2"/>
                </a:solidFill>
              </a:rPr>
              <a:t>Systematic change</a:t>
            </a:r>
            <a:endParaRPr sz="1500">
              <a:solidFill>
                <a:schemeClr val="lt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5" name="Shape 845"/>
        <p:cNvGrpSpPr/>
        <p:nvPr/>
      </p:nvGrpSpPr>
      <p:grpSpPr>
        <a:xfrm>
          <a:off x="0" y="0"/>
          <a:ext cx="0" cy="0"/>
          <a:chOff x="0" y="0"/>
          <a:chExt cx="0" cy="0"/>
        </a:xfrm>
      </p:grpSpPr>
      <p:sp>
        <p:nvSpPr>
          <p:cNvPr id="846" name="Google Shape;846;p104"/>
          <p:cNvSpPr txBox="1"/>
          <p:nvPr>
            <p:ph type="title"/>
          </p:nvPr>
        </p:nvSpPr>
        <p:spPr>
          <a:xfrm>
            <a:off x="553225" y="1839900"/>
            <a:ext cx="4018800" cy="14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000">
                <a:solidFill>
                  <a:schemeClr val="lt1"/>
                </a:solidFill>
              </a:rPr>
              <a:t>Your Turn</a:t>
            </a:r>
            <a:endParaRPr sz="4000">
              <a:solidFill>
                <a:schemeClr val="lt1"/>
              </a:solidFill>
            </a:endParaRPr>
          </a:p>
        </p:txBody>
      </p:sp>
      <p:sp>
        <p:nvSpPr>
          <p:cNvPr id="847" name="Google Shape;847;p104"/>
          <p:cNvSpPr txBox="1"/>
          <p:nvPr>
            <p:ph idx="4294967295" type="title"/>
          </p:nvPr>
        </p:nvSpPr>
        <p:spPr>
          <a:xfrm>
            <a:off x="553225" y="1580925"/>
            <a:ext cx="3145500" cy="32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2"/>
                </a:solidFill>
              </a:rPr>
              <a:t>Replace robot you</a:t>
            </a:r>
            <a:endParaRPr sz="1500">
              <a:solidFill>
                <a:schemeClr val="lt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p105"/>
          <p:cNvSpPr txBox="1"/>
          <p:nvPr>
            <p:ph idx="1" type="body"/>
          </p:nvPr>
        </p:nvSpPr>
        <p:spPr>
          <a:xfrm>
            <a:off x="608125" y="1419450"/>
            <a:ext cx="5535900" cy="2398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2400">
                <a:solidFill>
                  <a:schemeClr val="lt1"/>
                </a:solidFill>
              </a:rPr>
              <a:t>Start simple</a:t>
            </a:r>
            <a:endParaRPr b="1" sz="2400">
              <a:solidFill>
                <a:schemeClr val="lt1"/>
              </a:solidFill>
            </a:endParaRPr>
          </a:p>
          <a:p>
            <a:pPr indent="-381000" lvl="0" marL="457200" rtl="0" algn="l">
              <a:spcBef>
                <a:spcPts val="1200"/>
              </a:spcBef>
              <a:spcAft>
                <a:spcPts val="0"/>
              </a:spcAft>
              <a:buSzPts val="2400"/>
              <a:buAutoNum type="arabicPeriod"/>
            </a:pPr>
            <a:r>
              <a:rPr lang="en" sz="2400">
                <a:solidFill>
                  <a:schemeClr val="lt1"/>
                </a:solidFill>
              </a:rPr>
              <a:t>AI note-taker</a:t>
            </a:r>
            <a:endParaRPr sz="2400">
              <a:solidFill>
                <a:schemeClr val="lt1"/>
              </a:solidFill>
            </a:endParaRPr>
          </a:p>
          <a:p>
            <a:pPr indent="-381000" lvl="0" marL="457200" rtl="0" algn="l">
              <a:spcBef>
                <a:spcPts val="0"/>
              </a:spcBef>
              <a:spcAft>
                <a:spcPts val="0"/>
              </a:spcAft>
              <a:buSzPts val="2400"/>
              <a:buAutoNum type="arabicPeriod"/>
            </a:pPr>
            <a:r>
              <a:rPr lang="en" sz="2400">
                <a:solidFill>
                  <a:schemeClr val="lt1"/>
                </a:solidFill>
              </a:rPr>
              <a:t>Voice to text for braindumps</a:t>
            </a:r>
            <a:endParaRPr sz="2400">
              <a:solidFill>
                <a:schemeClr val="lt1"/>
              </a:solidFill>
            </a:endParaRPr>
          </a:p>
          <a:p>
            <a:pPr indent="-381000" lvl="0" marL="457200" rtl="0" algn="l">
              <a:spcBef>
                <a:spcPts val="0"/>
              </a:spcBef>
              <a:spcAft>
                <a:spcPts val="0"/>
              </a:spcAft>
              <a:buSzPts val="2400"/>
              <a:buAutoNum type="arabicPeriod"/>
            </a:pPr>
            <a:r>
              <a:rPr lang="en" sz="2400">
                <a:solidFill>
                  <a:schemeClr val="lt1"/>
                </a:solidFill>
              </a:rPr>
              <a:t>Projects in Claude or ChatGPT</a:t>
            </a:r>
            <a:endParaRPr sz="2400">
              <a:solidFill>
                <a:schemeClr val="lt1"/>
              </a:solidFill>
            </a:endParaRPr>
          </a:p>
          <a:p>
            <a:pPr indent="0" lvl="0" marL="457200" rtl="0" algn="l">
              <a:spcBef>
                <a:spcPts val="1200"/>
              </a:spcBef>
              <a:spcAft>
                <a:spcPts val="1000"/>
              </a:spcAft>
              <a:buNone/>
            </a:pPr>
            <a:r>
              <a:t/>
            </a:r>
            <a:endParaRPr sz="2400">
              <a:solidFill>
                <a:schemeClr val="lt1"/>
              </a:solidFill>
            </a:endParaRPr>
          </a:p>
        </p:txBody>
      </p:sp>
      <p:sp>
        <p:nvSpPr>
          <p:cNvPr id="853" name="Google Shape;853;p105"/>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Your turn</a:t>
            </a:r>
            <a:endParaRPr sz="2000">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 name="Shape 857"/>
        <p:cNvGrpSpPr/>
        <p:nvPr/>
      </p:nvGrpSpPr>
      <p:grpSpPr>
        <a:xfrm>
          <a:off x="0" y="0"/>
          <a:ext cx="0" cy="0"/>
          <a:chOff x="0" y="0"/>
          <a:chExt cx="0" cy="0"/>
        </a:xfrm>
      </p:grpSpPr>
      <p:sp>
        <p:nvSpPr>
          <p:cNvPr id="858" name="Google Shape;858;p106"/>
          <p:cNvSpPr txBox="1"/>
          <p:nvPr>
            <p:ph idx="1" type="body"/>
          </p:nvPr>
        </p:nvSpPr>
        <p:spPr>
          <a:xfrm>
            <a:off x="608125" y="2135350"/>
            <a:ext cx="7802400" cy="1682400"/>
          </a:xfrm>
          <a:prstGeom prst="rect">
            <a:avLst/>
          </a:prstGeom>
        </p:spPr>
        <p:txBody>
          <a:bodyPr anchorCtr="0" anchor="t" bIns="91425" lIns="91425" spcFirstLastPara="1" rIns="91425" wrap="square" tIns="91425">
            <a:noAutofit/>
          </a:bodyPr>
          <a:lstStyle/>
          <a:p>
            <a:pPr indent="0" lvl="0" marL="0" rtl="0" algn="ctr">
              <a:spcBef>
                <a:spcPts val="1200"/>
              </a:spcBef>
              <a:spcAft>
                <a:spcPts val="0"/>
              </a:spcAft>
              <a:buNone/>
            </a:pPr>
            <a:r>
              <a:rPr b="1" lang="en" sz="4000">
                <a:solidFill>
                  <a:schemeClr val="lt1"/>
                </a:solidFill>
              </a:rPr>
              <a:t>Every minute AI saves is one more </a:t>
            </a:r>
            <a:r>
              <a:rPr b="1" lang="en" sz="4000">
                <a:solidFill>
                  <a:schemeClr val="lt2"/>
                </a:solidFill>
              </a:rPr>
              <a:t>human moment</a:t>
            </a:r>
            <a:endParaRPr sz="4000">
              <a:solidFill>
                <a:schemeClr val="lt1"/>
              </a:solidFill>
            </a:endParaRPr>
          </a:p>
          <a:p>
            <a:pPr indent="0" lvl="0" marL="457200" rtl="0" algn="ctr">
              <a:spcBef>
                <a:spcPts val="1200"/>
              </a:spcBef>
              <a:spcAft>
                <a:spcPts val="1000"/>
              </a:spcAft>
              <a:buNone/>
            </a:pPr>
            <a:r>
              <a:t/>
            </a:r>
            <a:endParaRPr sz="4000">
              <a:solidFill>
                <a:schemeClr val="lt1"/>
              </a:solidFill>
            </a:endParaRPr>
          </a:p>
        </p:txBody>
      </p:sp>
      <p:sp>
        <p:nvSpPr>
          <p:cNvPr id="859" name="Google Shape;859;p106"/>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Your turn</a:t>
            </a:r>
            <a:endParaRPr sz="20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71"/>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Problem: Robot Sterling</a:t>
            </a:r>
            <a:endParaRPr sz="2000">
              <a:solidFill>
                <a:schemeClr val="lt1"/>
              </a:solidFill>
            </a:endParaRPr>
          </a:p>
        </p:txBody>
      </p:sp>
      <p:sp>
        <p:nvSpPr>
          <p:cNvPr id="651" name="Google Shape;651;p71"/>
          <p:cNvSpPr txBox="1"/>
          <p:nvPr>
            <p:ph idx="1" type="body"/>
          </p:nvPr>
        </p:nvSpPr>
        <p:spPr>
          <a:xfrm>
            <a:off x="608125" y="1245375"/>
            <a:ext cx="7399800" cy="3317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2400">
                <a:solidFill>
                  <a:schemeClr val="lt1"/>
                </a:solidFill>
              </a:rPr>
              <a:t>Postman Labs</a:t>
            </a:r>
            <a:endParaRPr b="1" sz="2400">
              <a:solidFill>
                <a:schemeClr val="lt1"/>
              </a:solidFill>
            </a:endParaRPr>
          </a:p>
          <a:p>
            <a:pPr indent="-381000" lvl="0" marL="457200" rtl="0" algn="l">
              <a:spcBef>
                <a:spcPts val="1200"/>
              </a:spcBef>
              <a:spcAft>
                <a:spcPts val="0"/>
              </a:spcAft>
              <a:buSzPts val="2400"/>
              <a:buChar char="●"/>
            </a:pPr>
            <a:r>
              <a:rPr lang="en" sz="2400">
                <a:solidFill>
                  <a:schemeClr val="lt1"/>
                </a:solidFill>
              </a:rPr>
              <a:t>21 people</a:t>
            </a:r>
            <a:endParaRPr sz="2400">
              <a:solidFill>
                <a:schemeClr val="lt1"/>
              </a:solidFill>
            </a:endParaRPr>
          </a:p>
          <a:p>
            <a:pPr indent="-381000" lvl="1" marL="914400" rtl="0" algn="l">
              <a:spcBef>
                <a:spcPts val="0"/>
              </a:spcBef>
              <a:spcAft>
                <a:spcPts val="0"/>
              </a:spcAft>
              <a:buSzPts val="2400"/>
              <a:buChar char="○"/>
            </a:pPr>
            <a:r>
              <a:rPr lang="en" sz="2400">
                <a:solidFill>
                  <a:schemeClr val="lt1"/>
                </a:solidFill>
              </a:rPr>
              <a:t>India, Dubai, London, US</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Build fast, ship fast</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Shipped 7 products from 0-1 in 2.5 years</a:t>
            </a:r>
            <a:endParaRPr sz="2400">
              <a:solidFill>
                <a:schemeClr val="lt1"/>
              </a:solidFill>
            </a:endParaRPr>
          </a:p>
          <a:p>
            <a:pPr indent="-381000" lvl="1" marL="914400" rtl="0" algn="l">
              <a:spcBef>
                <a:spcPts val="0"/>
              </a:spcBef>
              <a:spcAft>
                <a:spcPts val="0"/>
              </a:spcAft>
              <a:buSzPts val="2400"/>
              <a:buChar char="○"/>
            </a:pPr>
            <a:r>
              <a:rPr lang="en" sz="2400">
                <a:solidFill>
                  <a:schemeClr val="lt1"/>
                </a:solidFill>
              </a:rPr>
              <a:t>Postbot, Flows, and support for GraphQL, gRPC, Websockets, and more</a:t>
            </a:r>
            <a:endParaRPr sz="2400">
              <a:solidFill>
                <a:schemeClr val="lt1"/>
              </a:solidFill>
            </a:endParaRPr>
          </a:p>
          <a:p>
            <a:pPr indent="0" lvl="0" marL="457200" rtl="0" algn="l">
              <a:spcBef>
                <a:spcPts val="1200"/>
              </a:spcBef>
              <a:spcAft>
                <a:spcPts val="1000"/>
              </a:spcAft>
              <a:buNone/>
            </a:pPr>
            <a:r>
              <a:t/>
            </a:r>
            <a:endParaRPr sz="2400">
              <a:solidFill>
                <a:schemeClr val="lt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sp>
        <p:nvSpPr>
          <p:cNvPr id="864" name="Google Shape;864;p107"/>
          <p:cNvSpPr txBox="1"/>
          <p:nvPr>
            <p:ph idx="1" type="body"/>
          </p:nvPr>
        </p:nvSpPr>
        <p:spPr>
          <a:xfrm>
            <a:off x="608125" y="2135350"/>
            <a:ext cx="7802400" cy="1682400"/>
          </a:xfrm>
          <a:prstGeom prst="rect">
            <a:avLst/>
          </a:prstGeom>
        </p:spPr>
        <p:txBody>
          <a:bodyPr anchorCtr="0" anchor="t" bIns="91425" lIns="91425" spcFirstLastPara="1" rIns="91425" wrap="square" tIns="91425">
            <a:noAutofit/>
          </a:bodyPr>
          <a:lstStyle/>
          <a:p>
            <a:pPr indent="0" lvl="0" marL="0" rtl="0" algn="ctr">
              <a:spcBef>
                <a:spcPts val="1200"/>
              </a:spcBef>
              <a:spcAft>
                <a:spcPts val="0"/>
              </a:spcAft>
              <a:buNone/>
            </a:pPr>
            <a:r>
              <a:rPr b="1" lang="en" sz="4000">
                <a:solidFill>
                  <a:schemeClr val="lt1"/>
                </a:solidFill>
              </a:rPr>
              <a:t>Every minute AI saves is one more </a:t>
            </a:r>
            <a:r>
              <a:rPr b="1" lang="en" sz="4000">
                <a:solidFill>
                  <a:schemeClr val="lt2"/>
                </a:solidFill>
              </a:rPr>
              <a:t>human moment</a:t>
            </a:r>
            <a:endParaRPr sz="4000">
              <a:solidFill>
                <a:schemeClr val="lt1"/>
              </a:solidFill>
            </a:endParaRPr>
          </a:p>
          <a:p>
            <a:pPr indent="0" lvl="0" marL="457200" rtl="0" algn="ctr">
              <a:spcBef>
                <a:spcPts val="1200"/>
              </a:spcBef>
              <a:spcAft>
                <a:spcPts val="1000"/>
              </a:spcAft>
              <a:buNone/>
            </a:pPr>
            <a:r>
              <a:t/>
            </a:r>
            <a:endParaRPr sz="4000">
              <a:solidFill>
                <a:schemeClr val="lt1"/>
              </a:solidFill>
            </a:endParaRPr>
          </a:p>
        </p:txBody>
      </p:sp>
      <p:sp>
        <p:nvSpPr>
          <p:cNvPr id="865" name="Google Shape;865;p107"/>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Your turn</a:t>
            </a:r>
            <a:endParaRPr sz="2000">
              <a:solidFill>
                <a:schemeClr val="lt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9" name="Shape 869"/>
        <p:cNvGrpSpPr/>
        <p:nvPr/>
      </p:nvGrpSpPr>
      <p:grpSpPr>
        <a:xfrm>
          <a:off x="0" y="0"/>
          <a:ext cx="0" cy="0"/>
          <a:chOff x="0" y="0"/>
          <a:chExt cx="0" cy="0"/>
        </a:xfrm>
      </p:grpSpPr>
      <p:sp>
        <p:nvSpPr>
          <p:cNvPr id="870" name="Google Shape;870;p108"/>
          <p:cNvSpPr txBox="1"/>
          <p:nvPr>
            <p:ph idx="1" type="body"/>
          </p:nvPr>
        </p:nvSpPr>
        <p:spPr>
          <a:xfrm>
            <a:off x="608125" y="2135350"/>
            <a:ext cx="7802400" cy="1682400"/>
          </a:xfrm>
          <a:prstGeom prst="rect">
            <a:avLst/>
          </a:prstGeom>
        </p:spPr>
        <p:txBody>
          <a:bodyPr anchorCtr="0" anchor="t" bIns="91425" lIns="91425" spcFirstLastPara="1" rIns="91425" wrap="square" tIns="91425">
            <a:noAutofit/>
          </a:bodyPr>
          <a:lstStyle/>
          <a:p>
            <a:pPr indent="0" lvl="0" marL="0" rtl="0" algn="ctr">
              <a:spcBef>
                <a:spcPts val="1200"/>
              </a:spcBef>
              <a:spcAft>
                <a:spcPts val="0"/>
              </a:spcAft>
              <a:buNone/>
            </a:pPr>
            <a:r>
              <a:rPr b="1" lang="en" sz="4000">
                <a:solidFill>
                  <a:schemeClr val="lt1"/>
                </a:solidFill>
              </a:rPr>
              <a:t>Every minute AI saves is one more </a:t>
            </a:r>
            <a:r>
              <a:rPr b="1" lang="en" sz="4000">
                <a:solidFill>
                  <a:schemeClr val="lt2"/>
                </a:solidFill>
              </a:rPr>
              <a:t>human moment</a:t>
            </a:r>
            <a:endParaRPr sz="4000">
              <a:solidFill>
                <a:schemeClr val="lt1"/>
              </a:solidFill>
            </a:endParaRPr>
          </a:p>
          <a:p>
            <a:pPr indent="0" lvl="0" marL="457200" rtl="0" algn="ctr">
              <a:spcBef>
                <a:spcPts val="1200"/>
              </a:spcBef>
              <a:spcAft>
                <a:spcPts val="1000"/>
              </a:spcAft>
              <a:buNone/>
            </a:pPr>
            <a:r>
              <a:t/>
            </a:r>
            <a:endParaRPr sz="4000">
              <a:solidFill>
                <a:schemeClr val="lt1"/>
              </a:solidFill>
            </a:endParaRPr>
          </a:p>
        </p:txBody>
      </p:sp>
      <p:sp>
        <p:nvSpPr>
          <p:cNvPr id="871" name="Google Shape;871;p108"/>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Your turn</a:t>
            </a:r>
            <a:endParaRPr sz="20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 name="Shape 875"/>
        <p:cNvGrpSpPr/>
        <p:nvPr/>
      </p:nvGrpSpPr>
      <p:grpSpPr>
        <a:xfrm>
          <a:off x="0" y="0"/>
          <a:ext cx="0" cy="0"/>
          <a:chOff x="0" y="0"/>
          <a:chExt cx="0" cy="0"/>
        </a:xfrm>
      </p:grpSpPr>
      <p:sp>
        <p:nvSpPr>
          <p:cNvPr id="876" name="Google Shape;876;p109"/>
          <p:cNvSpPr txBox="1"/>
          <p:nvPr>
            <p:ph type="title"/>
          </p:nvPr>
        </p:nvSpPr>
        <p:spPr>
          <a:xfrm>
            <a:off x="322900" y="769375"/>
            <a:ext cx="4096500" cy="130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500">
                <a:solidFill>
                  <a:schemeClr val="lt1"/>
                </a:solidFill>
              </a:rPr>
              <a:t>Thank you</a:t>
            </a:r>
            <a:endParaRPr sz="5500">
              <a:solidFill>
                <a:schemeClr val="lt1"/>
              </a:solidFill>
            </a:endParaRPr>
          </a:p>
        </p:txBody>
      </p:sp>
      <p:pic>
        <p:nvPicPr>
          <p:cNvPr id="877" name="Google Shape;877;p109"/>
          <p:cNvPicPr preferRelativeResize="0"/>
          <p:nvPr/>
        </p:nvPicPr>
        <p:blipFill>
          <a:blip r:embed="rId3">
            <a:alphaModFix/>
          </a:blip>
          <a:stretch>
            <a:fillRect/>
          </a:stretch>
        </p:blipFill>
        <p:spPr>
          <a:xfrm>
            <a:off x="2647438" y="3145450"/>
            <a:ext cx="720927" cy="720927"/>
          </a:xfrm>
          <a:prstGeom prst="rect">
            <a:avLst/>
          </a:prstGeom>
          <a:noFill/>
          <a:ln>
            <a:noFill/>
          </a:ln>
        </p:spPr>
      </p:pic>
      <p:pic>
        <p:nvPicPr>
          <p:cNvPr id="878" name="Google Shape;878;p109"/>
          <p:cNvPicPr preferRelativeResize="0"/>
          <p:nvPr/>
        </p:nvPicPr>
        <p:blipFill>
          <a:blip r:embed="rId4">
            <a:alphaModFix/>
          </a:blip>
          <a:stretch>
            <a:fillRect/>
          </a:stretch>
        </p:blipFill>
        <p:spPr>
          <a:xfrm>
            <a:off x="737238" y="2214490"/>
            <a:ext cx="720925" cy="720925"/>
          </a:xfrm>
          <a:prstGeom prst="rect">
            <a:avLst/>
          </a:prstGeom>
          <a:noFill/>
          <a:ln>
            <a:noFill/>
          </a:ln>
        </p:spPr>
      </p:pic>
      <p:pic>
        <p:nvPicPr>
          <p:cNvPr id="879" name="Google Shape;879;p109"/>
          <p:cNvPicPr preferRelativeResize="0"/>
          <p:nvPr/>
        </p:nvPicPr>
        <p:blipFill>
          <a:blip r:embed="rId5">
            <a:alphaModFix/>
          </a:blip>
          <a:stretch>
            <a:fillRect/>
          </a:stretch>
        </p:blipFill>
        <p:spPr>
          <a:xfrm>
            <a:off x="5213150" y="1146213"/>
            <a:ext cx="2857500" cy="2857500"/>
          </a:xfrm>
          <a:prstGeom prst="roundRect">
            <a:avLst>
              <a:gd fmla="val 16667" name="adj"/>
            </a:avLst>
          </a:prstGeom>
          <a:noFill/>
          <a:ln>
            <a:noFill/>
          </a:ln>
        </p:spPr>
      </p:pic>
      <p:pic>
        <p:nvPicPr>
          <p:cNvPr id="880" name="Google Shape;880;p109"/>
          <p:cNvPicPr preferRelativeResize="0"/>
          <p:nvPr/>
        </p:nvPicPr>
        <p:blipFill rotWithShape="1">
          <a:blip r:embed="rId6">
            <a:alphaModFix/>
          </a:blip>
          <a:srcRect b="0" l="0" r="0" t="0"/>
          <a:stretch/>
        </p:blipFill>
        <p:spPr>
          <a:xfrm>
            <a:off x="3284138" y="2214490"/>
            <a:ext cx="720925" cy="720925"/>
          </a:xfrm>
          <a:prstGeom prst="rect">
            <a:avLst/>
          </a:prstGeom>
          <a:noFill/>
          <a:ln>
            <a:noFill/>
          </a:ln>
        </p:spPr>
      </p:pic>
      <p:sp>
        <p:nvSpPr>
          <p:cNvPr id="881" name="Google Shape;881;p109"/>
          <p:cNvSpPr txBox="1"/>
          <p:nvPr/>
        </p:nvSpPr>
        <p:spPr>
          <a:xfrm>
            <a:off x="1655850" y="4233675"/>
            <a:ext cx="5731500" cy="692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3300">
                <a:solidFill>
                  <a:schemeClr val="lt1"/>
                </a:solidFill>
                <a:latin typeface="Inter"/>
                <a:ea typeface="Inter"/>
                <a:cs typeface="Inter"/>
                <a:sym typeface="Inter"/>
              </a:rPr>
              <a:t>www.sterlingchin.com</a:t>
            </a:r>
            <a:endParaRPr sz="3300">
              <a:solidFill>
                <a:schemeClr val="dk2"/>
              </a:solidFill>
              <a:latin typeface="Inter"/>
              <a:ea typeface="Inter"/>
              <a:cs typeface="Inter"/>
              <a:sym typeface="Inter"/>
            </a:endParaRPr>
          </a:p>
        </p:txBody>
      </p:sp>
      <p:pic>
        <p:nvPicPr>
          <p:cNvPr id="882" name="Google Shape;882;p109"/>
          <p:cNvPicPr preferRelativeResize="0"/>
          <p:nvPr/>
        </p:nvPicPr>
        <p:blipFill>
          <a:blip r:embed="rId7">
            <a:alphaModFix/>
          </a:blip>
          <a:stretch>
            <a:fillRect/>
          </a:stretch>
        </p:blipFill>
        <p:spPr>
          <a:xfrm>
            <a:off x="1231763" y="3164175"/>
            <a:ext cx="976118" cy="683477"/>
          </a:xfrm>
          <a:prstGeom prst="rect">
            <a:avLst/>
          </a:prstGeom>
          <a:noFill/>
          <a:ln>
            <a:noFill/>
          </a:ln>
        </p:spPr>
      </p:pic>
      <p:pic>
        <p:nvPicPr>
          <p:cNvPr id="883" name="Google Shape;883;p109"/>
          <p:cNvPicPr preferRelativeResize="0"/>
          <p:nvPr/>
        </p:nvPicPr>
        <p:blipFill rotWithShape="1">
          <a:blip r:embed="rId8">
            <a:alphaModFix/>
          </a:blip>
          <a:srcRect b="26175" l="21683" r="25506" t="23784"/>
          <a:stretch/>
        </p:blipFill>
        <p:spPr>
          <a:xfrm>
            <a:off x="2010683" y="2233225"/>
            <a:ext cx="720923" cy="68346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72"/>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Problem: Robot Sterling</a:t>
            </a:r>
            <a:endParaRPr sz="2000">
              <a:solidFill>
                <a:schemeClr val="lt1"/>
              </a:solidFill>
            </a:endParaRPr>
          </a:p>
        </p:txBody>
      </p:sp>
      <p:sp>
        <p:nvSpPr>
          <p:cNvPr id="657" name="Google Shape;657;p72"/>
          <p:cNvSpPr txBox="1"/>
          <p:nvPr>
            <p:ph idx="1" type="body"/>
          </p:nvPr>
        </p:nvSpPr>
        <p:spPr>
          <a:xfrm>
            <a:off x="608125" y="1245375"/>
            <a:ext cx="7399800" cy="3317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2400">
                <a:solidFill>
                  <a:schemeClr val="lt1"/>
                </a:solidFill>
              </a:rPr>
              <a:t>Postman Labs</a:t>
            </a:r>
            <a:endParaRPr b="1" sz="2400">
              <a:solidFill>
                <a:schemeClr val="lt1"/>
              </a:solidFill>
            </a:endParaRPr>
          </a:p>
          <a:p>
            <a:pPr indent="-381000" lvl="0" marL="457200" rtl="0" algn="l">
              <a:spcBef>
                <a:spcPts val="1200"/>
              </a:spcBef>
              <a:spcAft>
                <a:spcPts val="0"/>
              </a:spcAft>
              <a:buSzPts val="2400"/>
              <a:buChar char="●"/>
            </a:pPr>
            <a:r>
              <a:rPr lang="en" sz="2400">
                <a:solidFill>
                  <a:schemeClr val="lt1"/>
                </a:solidFill>
              </a:rPr>
              <a:t>21 people</a:t>
            </a:r>
            <a:endParaRPr sz="2400">
              <a:solidFill>
                <a:schemeClr val="lt1"/>
              </a:solidFill>
            </a:endParaRPr>
          </a:p>
          <a:p>
            <a:pPr indent="-381000" lvl="1" marL="914400" rtl="0" algn="l">
              <a:spcBef>
                <a:spcPts val="0"/>
              </a:spcBef>
              <a:spcAft>
                <a:spcPts val="0"/>
              </a:spcAft>
              <a:buSzPts val="2400"/>
              <a:buChar char="○"/>
            </a:pPr>
            <a:r>
              <a:rPr lang="en" sz="2400">
                <a:solidFill>
                  <a:schemeClr val="lt1"/>
                </a:solidFill>
              </a:rPr>
              <a:t>India, Dubai, London, US</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Build fast, ship fast</a:t>
            </a:r>
            <a:endParaRPr sz="2400">
              <a:solidFill>
                <a:schemeClr val="lt1"/>
              </a:solidFill>
            </a:endParaRPr>
          </a:p>
          <a:p>
            <a:pPr indent="-381000" lvl="0" marL="457200" rtl="0" algn="l">
              <a:spcBef>
                <a:spcPts val="0"/>
              </a:spcBef>
              <a:spcAft>
                <a:spcPts val="0"/>
              </a:spcAft>
              <a:buSzPts val="2400"/>
              <a:buChar char="●"/>
            </a:pPr>
            <a:r>
              <a:rPr lang="en" sz="2400">
                <a:solidFill>
                  <a:schemeClr val="lt1"/>
                </a:solidFill>
              </a:rPr>
              <a:t>Shipped 7 products from 0-1 in 2.5 years</a:t>
            </a:r>
            <a:endParaRPr sz="2400">
              <a:solidFill>
                <a:schemeClr val="lt1"/>
              </a:solidFill>
            </a:endParaRPr>
          </a:p>
          <a:p>
            <a:pPr indent="-381000" lvl="1" marL="914400" rtl="0" algn="l">
              <a:spcBef>
                <a:spcPts val="0"/>
              </a:spcBef>
              <a:spcAft>
                <a:spcPts val="0"/>
              </a:spcAft>
              <a:buSzPts val="2400"/>
              <a:buChar char="○"/>
            </a:pPr>
            <a:r>
              <a:rPr lang="en" sz="2400">
                <a:solidFill>
                  <a:schemeClr val="lt1"/>
                </a:solidFill>
              </a:rPr>
              <a:t>Postbot, Flows, and support for GraphQL, gRPC, Websockets, and more</a:t>
            </a:r>
            <a:endParaRPr sz="2400">
              <a:solidFill>
                <a:schemeClr val="lt1"/>
              </a:solidFill>
            </a:endParaRPr>
          </a:p>
          <a:p>
            <a:pPr indent="0" lvl="0" marL="457200" rtl="0" algn="l">
              <a:spcBef>
                <a:spcPts val="1200"/>
              </a:spcBef>
              <a:spcAft>
                <a:spcPts val="1000"/>
              </a:spcAft>
              <a:buNone/>
            </a:pPr>
            <a:r>
              <a:t/>
            </a:r>
            <a:endParaRPr sz="24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73"/>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Problem: Robot Sterling</a:t>
            </a:r>
            <a:endParaRPr sz="2000">
              <a:solidFill>
                <a:schemeClr val="lt1"/>
              </a:solidFill>
            </a:endParaRPr>
          </a:p>
        </p:txBody>
      </p:sp>
      <p:pic>
        <p:nvPicPr>
          <p:cNvPr id="663" name="Google Shape;663;p73" title="Futuristic Robot 1950s Style.png"/>
          <p:cNvPicPr preferRelativeResize="0"/>
          <p:nvPr/>
        </p:nvPicPr>
        <p:blipFill>
          <a:blip r:embed="rId3">
            <a:alphaModFix/>
          </a:blip>
          <a:stretch>
            <a:fillRect/>
          </a:stretch>
        </p:blipFill>
        <p:spPr>
          <a:xfrm>
            <a:off x="1139050" y="990775"/>
            <a:ext cx="6865800" cy="3847800"/>
          </a:xfrm>
          <a:prstGeom prst="roundRect">
            <a:avLst>
              <a:gd fmla="val 4924" name="adj"/>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74"/>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Problem: Robot Sterling</a:t>
            </a:r>
            <a:endParaRPr sz="2000">
              <a:solidFill>
                <a:schemeClr val="lt1"/>
              </a:solidFill>
            </a:endParaRPr>
          </a:p>
        </p:txBody>
      </p:sp>
      <p:pic>
        <p:nvPicPr>
          <p:cNvPr id="669" name="Google Shape;669;p74" title="Futuristic Robot 1950s Style.png"/>
          <p:cNvPicPr preferRelativeResize="0"/>
          <p:nvPr/>
        </p:nvPicPr>
        <p:blipFill>
          <a:blip r:embed="rId3">
            <a:alphaModFix/>
          </a:blip>
          <a:stretch>
            <a:fillRect/>
          </a:stretch>
        </p:blipFill>
        <p:spPr>
          <a:xfrm>
            <a:off x="1139050" y="990775"/>
            <a:ext cx="6865800" cy="3847800"/>
          </a:xfrm>
          <a:prstGeom prst="roundRect">
            <a:avLst>
              <a:gd fmla="val 4924" name="adj"/>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75"/>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Problem: Robot Sterling</a:t>
            </a:r>
            <a:endParaRPr sz="2000">
              <a:solidFill>
                <a:schemeClr val="lt1"/>
              </a:solidFill>
            </a:endParaRPr>
          </a:p>
        </p:txBody>
      </p:sp>
      <p:pic>
        <p:nvPicPr>
          <p:cNvPr id="675" name="Google Shape;675;p75" title="Futuristic Robot 1950s Style.png"/>
          <p:cNvPicPr preferRelativeResize="0"/>
          <p:nvPr/>
        </p:nvPicPr>
        <p:blipFill>
          <a:blip r:embed="rId3">
            <a:alphaModFix/>
          </a:blip>
          <a:stretch>
            <a:fillRect/>
          </a:stretch>
        </p:blipFill>
        <p:spPr>
          <a:xfrm>
            <a:off x="1139050" y="990775"/>
            <a:ext cx="6865800" cy="3847800"/>
          </a:xfrm>
          <a:prstGeom prst="roundRect">
            <a:avLst>
              <a:gd fmla="val 4924" name="adj"/>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76"/>
          <p:cNvSpPr txBox="1"/>
          <p:nvPr>
            <p:ph type="title"/>
          </p:nvPr>
        </p:nvSpPr>
        <p:spPr>
          <a:xfrm>
            <a:off x="608125" y="418075"/>
            <a:ext cx="580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The Problem: Robot Sterling</a:t>
            </a:r>
            <a:endParaRPr sz="2000">
              <a:solidFill>
                <a:schemeClr val="lt1"/>
              </a:solidFill>
            </a:endParaRPr>
          </a:p>
        </p:txBody>
      </p:sp>
      <p:sp>
        <p:nvSpPr>
          <p:cNvPr id="681" name="Google Shape;681;p76"/>
          <p:cNvSpPr txBox="1"/>
          <p:nvPr>
            <p:ph idx="1" type="body"/>
          </p:nvPr>
        </p:nvSpPr>
        <p:spPr>
          <a:xfrm>
            <a:off x="1014750" y="1939600"/>
            <a:ext cx="7114500" cy="833700"/>
          </a:xfrm>
          <a:prstGeom prst="rect">
            <a:avLst/>
          </a:prstGeom>
        </p:spPr>
        <p:txBody>
          <a:bodyPr anchorCtr="0" anchor="t" bIns="91425" lIns="91425" spcFirstLastPara="1" rIns="91425" wrap="square" tIns="91425">
            <a:noAutofit/>
          </a:bodyPr>
          <a:lstStyle/>
          <a:p>
            <a:pPr indent="0" lvl="0" marL="0" rtl="0" algn="ctr">
              <a:spcBef>
                <a:spcPts val="1200"/>
              </a:spcBef>
              <a:spcAft>
                <a:spcPts val="1200"/>
              </a:spcAft>
              <a:buNone/>
            </a:pPr>
            <a:r>
              <a:rPr b="1" lang="en" sz="4800">
                <a:solidFill>
                  <a:schemeClr val="lt1"/>
                </a:solidFill>
              </a:rPr>
              <a:t>“Time to First Human”</a:t>
            </a:r>
            <a:endParaRPr sz="48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3F3F3F"/>
      </a:dk2>
      <a:lt2>
        <a:srgbClr val="FF6C37"/>
      </a:lt2>
      <a:accent1>
        <a:srgbClr val="FFDE83"/>
      </a:accent1>
      <a:accent2>
        <a:srgbClr val="D6D7D6"/>
      </a:accent2>
      <a:accent3>
        <a:srgbClr val="784FA9"/>
      </a:accent3>
      <a:accent4>
        <a:srgbClr val="C0A8E1"/>
      </a:accent4>
      <a:accent5>
        <a:srgbClr val="A4EEC4"/>
      </a:accent5>
      <a:accent6>
        <a:srgbClr val="ADCDFB"/>
      </a:accent6>
      <a:hlink>
        <a:srgbClr val="097BE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3F3F3F"/>
      </a:dk2>
      <a:lt2>
        <a:srgbClr val="FF6C37"/>
      </a:lt2>
      <a:accent1>
        <a:srgbClr val="FFDE83"/>
      </a:accent1>
      <a:accent2>
        <a:srgbClr val="D6D7D6"/>
      </a:accent2>
      <a:accent3>
        <a:srgbClr val="784FA9"/>
      </a:accent3>
      <a:accent4>
        <a:srgbClr val="C0A8E1"/>
      </a:accent4>
      <a:accent5>
        <a:srgbClr val="A4EEC4"/>
      </a:accent5>
      <a:accent6>
        <a:srgbClr val="ADCDFB"/>
      </a:accent6>
      <a:hlink>
        <a:srgbClr val="097BE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3F3F3F"/>
      </a:dk2>
      <a:lt2>
        <a:srgbClr val="FF6C37"/>
      </a:lt2>
      <a:accent1>
        <a:srgbClr val="FFDE83"/>
      </a:accent1>
      <a:accent2>
        <a:srgbClr val="D6D7D6"/>
      </a:accent2>
      <a:accent3>
        <a:srgbClr val="784FA9"/>
      </a:accent3>
      <a:accent4>
        <a:srgbClr val="C0A8E1"/>
      </a:accent4>
      <a:accent5>
        <a:srgbClr val="A4EEC4"/>
      </a:accent5>
      <a:accent6>
        <a:srgbClr val="ADCDFB"/>
      </a:accent6>
      <a:hlink>
        <a:srgbClr val="097BE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